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86" r:id="rId4"/>
    <p:sldId id="258" r:id="rId5"/>
    <p:sldId id="281" r:id="rId6"/>
    <p:sldId id="282" r:id="rId7"/>
    <p:sldId id="283" r:id="rId8"/>
    <p:sldId id="259" r:id="rId9"/>
    <p:sldId id="263" r:id="rId10"/>
    <p:sldId id="280" r:id="rId11"/>
    <p:sldId id="284" r:id="rId12"/>
    <p:sldId id="28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		Vendor Debits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		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42" y="6234202"/>
            <a:ext cx="24765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92"/>
            <a:ext cx="40081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979435" cy="694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3514" y="-87828"/>
            <a:ext cx="6517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Customer Report/Feedback</a:t>
            </a:r>
          </a:p>
          <a:p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" y="721698"/>
            <a:ext cx="12103614" cy="6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979435" cy="69474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3514" y="-87828"/>
            <a:ext cx="6517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Vendor Debit Memo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4740"/>
            <a:ext cx="12192001" cy="6163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5789" y="2812211"/>
            <a:ext cx="1725283" cy="1069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979435" cy="69474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3514" y="-87828"/>
            <a:ext cx="6517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Vendor Debit </a:t>
            </a:r>
            <a:r>
              <a:rPr lang="en-US" sz="2800" dirty="0" smtClean="0"/>
              <a:t>Memo Saved Search</a:t>
            </a:r>
            <a:endParaRPr lang="en-US" sz="2800" dirty="0" smtClean="0"/>
          </a:p>
          <a:p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740"/>
            <a:ext cx="12128740" cy="61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11134725" cy="5819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0450" y="2219325"/>
            <a:ext cx="378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Questions?</a:t>
            </a:r>
          </a:p>
          <a:p>
            <a:endParaRPr lang="en-US" sz="6000" dirty="0"/>
          </a:p>
        </p:txBody>
      </p:sp>
      <p:pic>
        <p:nvPicPr>
          <p:cNvPr id="6" name="Picture 5" descr="&lt;strong&gt;Questions&lt;/strong&gt; at the heart of learning — The Learner's W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3633828"/>
            <a:ext cx="5448299" cy="18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43" y="1141255"/>
            <a:ext cx="2067341" cy="4601183"/>
          </a:xfrm>
        </p:spPr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827314"/>
            <a:ext cx="2015707" cy="2246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806631"/>
            <a:ext cx="2015707" cy="2246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4600" y="835119"/>
            <a:ext cx="1968464" cy="2246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99557" y="827314"/>
            <a:ext cx="2015707" cy="2246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1401" y="1312194"/>
            <a:ext cx="19380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Event Occurs-Record created in NetSuite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1679" y="1329436"/>
            <a:ext cx="1716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Compliance reviews record and updates debit fields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21330" y="1400567"/>
            <a:ext cx="192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Vendor Debit Memo record is created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182077"/>
            <a:ext cx="2015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Compliance forwards Debit Memo to vendor and Accounting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46093" y="3791925"/>
            <a:ext cx="2015707" cy="2246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46093" y="4253611"/>
            <a:ext cx="2015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Accounting debits the vendor</a:t>
            </a:r>
            <a:endParaRPr lang="en-US" sz="2000" b="1" dirty="0"/>
          </a:p>
        </p:txBody>
      </p:sp>
      <p:cxnSp>
        <p:nvCxnSpPr>
          <p:cNvPr id="4" name="Straight Arrow Connector 3"/>
          <p:cNvCxnSpPr>
            <a:stCxn id="12" idx="3"/>
            <a:endCxn id="10" idx="1"/>
          </p:cNvCxnSpPr>
          <p:nvPr/>
        </p:nvCxnSpPr>
        <p:spPr>
          <a:xfrm>
            <a:off x="5999469" y="1958525"/>
            <a:ext cx="805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773064" y="1958525"/>
            <a:ext cx="805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11" idx="2"/>
            <a:endCxn id="9" idx="0"/>
          </p:cNvCxnSpPr>
          <p:nvPr/>
        </p:nvCxnSpPr>
        <p:spPr>
          <a:xfrm rot="5400000">
            <a:off x="7422581" y="621800"/>
            <a:ext cx="732505" cy="56371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17956" y="4908512"/>
            <a:ext cx="805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44" y="1141255"/>
            <a:ext cx="1697802" cy="4601183"/>
          </a:xfrm>
        </p:spPr>
        <p:txBody>
          <a:bodyPr/>
          <a:lstStyle/>
          <a:p>
            <a:r>
              <a:rPr lang="en-US" dirty="0" smtClean="0"/>
              <a:t>Record Types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827314"/>
            <a:ext cx="3222171" cy="2246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55428" y="3378926"/>
            <a:ext cx="3222171" cy="22468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55429" y="827314"/>
            <a:ext cx="3222171" cy="2246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378926"/>
            <a:ext cx="3222171" cy="2246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06537" y="1560269"/>
            <a:ext cx="27780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Task Record</a:t>
            </a:r>
          </a:p>
          <a:p>
            <a:r>
              <a:rPr lang="en-US" dirty="0" smtClean="0"/>
              <a:t>-Warehouse/Vendor Issue</a:t>
            </a:r>
          </a:p>
          <a:p>
            <a:r>
              <a:rPr lang="en-US" dirty="0"/>
              <a:t>-Item Audit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04215" y="1637213"/>
            <a:ext cx="2812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Compliance Fine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77098" y="4241074"/>
            <a:ext cx="2717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TRF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65326" y="4087186"/>
            <a:ext cx="3039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Customer Report/Feedback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94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41059" cy="774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576" y="0"/>
            <a:ext cx="739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Records: Warehouse/Vendor Issue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476"/>
            <a:ext cx="12192000" cy="6166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277394"/>
            <a:ext cx="775063" cy="278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728062"/>
            <a:ext cx="775063" cy="278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66115" y="6453051"/>
            <a:ext cx="974944" cy="2264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41059" cy="774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576" y="0"/>
            <a:ext cx="739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Records: Warehouse/Vendor Issue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207"/>
            <a:ext cx="12192000" cy="60837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3771" y="5312229"/>
            <a:ext cx="592183" cy="191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41059" cy="774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576" y="0"/>
            <a:ext cx="739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Records: Item Audit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207"/>
            <a:ext cx="12192000" cy="60837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4967" y="5852384"/>
            <a:ext cx="1102050" cy="217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41059" cy="774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576" y="0"/>
            <a:ext cx="739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Records: Item Audit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207"/>
            <a:ext cx="12263022" cy="60837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695668"/>
            <a:ext cx="1102050" cy="217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5623" y="5666674"/>
            <a:ext cx="1102050" cy="217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39947" y="5824728"/>
            <a:ext cx="398489" cy="339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08" y="0"/>
            <a:ext cx="7436409" cy="8721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339" y="-66520"/>
            <a:ext cx="3648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Compliance Fine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199"/>
            <a:ext cx="12130792" cy="5985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5358" y="4088921"/>
            <a:ext cx="2725948" cy="7073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4325" y="5078083"/>
            <a:ext cx="874144" cy="2789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724503" cy="8194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242" y="0"/>
            <a:ext cx="3429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TRF</a:t>
            </a:r>
          </a:p>
          <a:p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608"/>
            <a:ext cx="12112101" cy="6006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87863" y="5571090"/>
            <a:ext cx="1245600" cy="3744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242" y="5658619"/>
            <a:ext cx="1231999" cy="3831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3862250" y="5336402"/>
            <a:ext cx="478972" cy="32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1323</TotalTime>
  <Words>82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Corbel</vt:lpstr>
      <vt:lpstr>Wingdings 2</vt:lpstr>
      <vt:lpstr>Frame</vt:lpstr>
      <vt:lpstr>   Vendor Debits</vt:lpstr>
      <vt:lpstr>Process Overview</vt:lpstr>
      <vt:lpstr>Record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Order Process</dc:title>
  <dc:creator>Cindy Caldwell</dc:creator>
  <cp:lastModifiedBy>Cindy Caldwell</cp:lastModifiedBy>
  <cp:revision>62</cp:revision>
  <dcterms:created xsi:type="dcterms:W3CDTF">2020-12-07T18:31:30Z</dcterms:created>
  <dcterms:modified xsi:type="dcterms:W3CDTF">2021-02-23T15:23:08Z</dcterms:modified>
</cp:coreProperties>
</file>