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7" r:id="rId4"/>
    <p:sldId id="274" r:id="rId5"/>
    <p:sldId id="262" r:id="rId6"/>
    <p:sldId id="264" r:id="rId7"/>
    <p:sldId id="263" r:id="rId8"/>
    <p:sldId id="278" r:id="rId9"/>
    <p:sldId id="265" r:id="rId10"/>
    <p:sldId id="275" r:id="rId11"/>
    <p:sldId id="268" r:id="rId12"/>
    <p:sldId id="269" r:id="rId13"/>
    <p:sldId id="270" r:id="rId14"/>
    <p:sldId id="271" r:id="rId15"/>
    <p:sldId id="272" r:id="rId16"/>
    <p:sldId id="276" r:id="rId17"/>
    <p:sldId id="273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79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898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2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2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0CFB-F0B2-467F-9E94-D5E3CC77230D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5AFA86-A63D-45C3-9EB6-8A55088E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6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Order Ship 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11,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0682" y="2007090"/>
            <a:ext cx="2514903" cy="482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75200" y="2248159"/>
            <a:ext cx="4952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PSD Logic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Determines if the PSD will be calculated from </a:t>
            </a:r>
            <a:r>
              <a:rPr lang="en-US" b="1" dirty="0" smtClean="0">
                <a:solidFill>
                  <a:srgbClr val="00B0F0"/>
                </a:solidFill>
              </a:rPr>
              <a:t>Order Date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B0F0"/>
                </a:solidFill>
              </a:rPr>
              <a:t>Customer Ship Date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or </a:t>
            </a:r>
            <a:r>
              <a:rPr lang="en-US" b="1" dirty="0" smtClean="0">
                <a:solidFill>
                  <a:srgbClr val="00B0F0"/>
                </a:solidFill>
              </a:rPr>
              <a:t>Cancel Date</a:t>
            </a:r>
          </a:p>
        </p:txBody>
      </p:sp>
    </p:spTree>
    <p:extLst>
      <p:ext uri="{BB962C8B-B14F-4D97-AF65-F5344CB8AC3E}">
        <p14:creationId xmlns:p14="http://schemas.microsoft.com/office/powerpoint/2010/main" val="36179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75200" y="2237935"/>
            <a:ext cx="5292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Days to Add/Subtract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How many business days are added or subtracted from the PSD Logic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0681" y="2489228"/>
            <a:ext cx="3005355" cy="461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3606" y="2507724"/>
            <a:ext cx="5744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Same Day Shipment Cutoff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customers with +/- 0 days PSD, this is the time the SO must be entered to ship same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Example: 503HDC &amp; 01STA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0680" y="2969317"/>
            <a:ext cx="3005355" cy="461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15046" y="2507724"/>
            <a:ext cx="6259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Force Friday PSD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PSD logic would push an order to ship Monday, this will force the PSD to 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Example: Advantus owned web sites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794" y="3437898"/>
            <a:ext cx="1892337" cy="3859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1054" y="2621593"/>
            <a:ext cx="6259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Update CSD by PSD Logic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Sets/updates CSD by the same PSD logic; only for approved customers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Example: 34GCI &amp; AMZFBM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793" y="3830646"/>
            <a:ext cx="2349538" cy="3234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" y="1332634"/>
            <a:ext cx="3697045" cy="3181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6981" y="2377974"/>
            <a:ext cx="62594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Update CSD &amp; PSD from Pick Up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Will update the CSD &amp; PSD from Pick Up Date given by customer during routing. All routed orders will update the PSD with the date given at routing. This field will make all three match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46JOAW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792" y="4148987"/>
            <a:ext cx="3297189" cy="3234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0757" t="6923"/>
          <a:stretch/>
        </p:blipFill>
        <p:spPr>
          <a:xfrm>
            <a:off x="57324" y="4746753"/>
            <a:ext cx="4117876" cy="10313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5200" y="4759198"/>
            <a:ext cx="7890949" cy="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81795" y="1970766"/>
            <a:ext cx="625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All changes made to these fields can be seen in System Information&gt;System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671" y="3266901"/>
            <a:ext cx="8576453" cy="28468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37" y="1555745"/>
            <a:ext cx="33813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PSDs and Fulfilling a Sales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407582" cy="388077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Planned Ship Dates are used as part of the criteria for the Pick Plans to determine which Sales Orders are ready to create Pick Tasks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Sales Orders have to meet other criteria as well to have a Pick Task created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538" y="2085109"/>
            <a:ext cx="2457018" cy="245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Aid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62" y="195943"/>
            <a:ext cx="8469341" cy="6544491"/>
          </a:xfrm>
        </p:spPr>
      </p:pic>
    </p:spTree>
    <p:extLst>
      <p:ext uri="{BB962C8B-B14F-4D97-AF65-F5344CB8AC3E}">
        <p14:creationId xmlns:p14="http://schemas.microsoft.com/office/powerpoint/2010/main" val="34665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Key Principles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Fields on the Sales Order </a:t>
            </a:r>
            <a:endParaRPr lang="en-US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Fields on the Customer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Fulfilling a Sales </a:t>
            </a:r>
            <a:r>
              <a:rPr lang="en-US" dirty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rder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Job Aid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802" y="2243050"/>
            <a:ext cx="3079245" cy="307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Everything is calculated in business days and takes Advantus holidays into consideration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Takes the logic out of the </a:t>
            </a:r>
            <a:r>
              <a:rPr lang="en-US" dirty="0" err="1" smtClean="0">
                <a:solidFill>
                  <a:srgbClr val="002060"/>
                </a:solidFill>
              </a:rPr>
              <a:t>Macola</a:t>
            </a:r>
            <a:r>
              <a:rPr lang="en-US" dirty="0" smtClean="0">
                <a:solidFill>
                  <a:srgbClr val="002060"/>
                </a:solidFill>
              </a:rPr>
              <a:t> black box and makes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it visible on the customer record so everyone can see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the logic and it’s </a:t>
            </a:r>
            <a:r>
              <a:rPr lang="en-US" dirty="0" smtClean="0">
                <a:solidFill>
                  <a:srgbClr val="00B0F0"/>
                </a:solidFill>
              </a:rPr>
              <a:t>SCALABLE</a:t>
            </a: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4" t="17489" r="21099" b="18090"/>
          <a:stretch/>
        </p:blipFill>
        <p:spPr>
          <a:xfrm>
            <a:off x="7528329" y="2726574"/>
            <a:ext cx="1745673" cy="19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Sales Order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20"/>
          <a:stretch/>
        </p:blipFill>
        <p:spPr>
          <a:xfrm>
            <a:off x="476236" y="1363286"/>
            <a:ext cx="3609922" cy="41314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72246" y="2571716"/>
            <a:ext cx="6259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Planned Ship Date (PSD)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Deadline to pick and ship for Advantus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Should be on or before Customer Ship Date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Equivalent to Ship Date on OE Header in </a:t>
            </a:r>
            <a:r>
              <a:rPr lang="en-US" dirty="0" err="1" smtClean="0">
                <a:solidFill>
                  <a:srgbClr val="002060"/>
                </a:solidFill>
              </a:rPr>
              <a:t>Macola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334" y="4414058"/>
            <a:ext cx="1400848" cy="482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Sales Order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20"/>
          <a:stretch/>
        </p:blipFill>
        <p:spPr>
          <a:xfrm>
            <a:off x="476236" y="1363286"/>
            <a:ext cx="3609922" cy="41314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1999" y="2759585"/>
            <a:ext cx="6259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Customer Ship Date (CSD)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Date customer and POI measured 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Equivalent to Promise Date in </a:t>
            </a:r>
            <a:r>
              <a:rPr lang="en-US" dirty="0" err="1" smtClean="0">
                <a:solidFill>
                  <a:srgbClr val="002060"/>
                </a:solidFill>
              </a:rPr>
              <a:t>Macola</a:t>
            </a:r>
            <a:endParaRPr lang="en-US" dirty="0" smtClean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Date on the customer PO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8182" y="4414058"/>
            <a:ext cx="1400848" cy="482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Sales Order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20"/>
          <a:stretch/>
        </p:blipFill>
        <p:spPr>
          <a:xfrm>
            <a:off x="476236" y="1363286"/>
            <a:ext cx="3609922" cy="41314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305992" y="2713033"/>
            <a:ext cx="6259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Ship Not Before Date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First day of a customer provided ship window</a:t>
            </a:r>
          </a:p>
        </p:txBody>
      </p:sp>
      <p:sp>
        <p:nvSpPr>
          <p:cNvPr id="7" name="Rectangle 6"/>
          <p:cNvSpPr/>
          <p:nvPr/>
        </p:nvSpPr>
        <p:spPr>
          <a:xfrm>
            <a:off x="677334" y="4896196"/>
            <a:ext cx="1601946" cy="482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Sales Order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20"/>
          <a:stretch/>
        </p:blipFill>
        <p:spPr>
          <a:xfrm>
            <a:off x="476236" y="1363286"/>
            <a:ext cx="3609922" cy="41314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63934" y="2688095"/>
            <a:ext cx="6259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Cancel Date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Last day of customer provided ship window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Last day to fulfill a sales order by the customers standards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8757" y="4896196"/>
            <a:ext cx="1400848" cy="482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674" y="2712882"/>
            <a:ext cx="9052560" cy="21171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Sales Order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198778"/>
            <a:ext cx="2082491" cy="2594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207212" y="1798881"/>
            <a:ext cx="625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All changes made to these fields can be seen in System Information&gt;System Notes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674" y="4830049"/>
            <a:ext cx="9052560" cy="17554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6" y="5365388"/>
            <a:ext cx="34956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on the Customer Record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40" y="1270000"/>
            <a:ext cx="5183275" cy="5408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884113" y="5643430"/>
            <a:ext cx="2158345" cy="1035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08121" y="1843893"/>
            <a:ext cx="45803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Fields are set and maintained by </a:t>
            </a:r>
            <a:r>
              <a:rPr lang="en-US" b="1" dirty="0" smtClean="0">
                <a:solidFill>
                  <a:srgbClr val="00B0F0"/>
                </a:solidFill>
              </a:rPr>
              <a:t>Customer Service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existing customers moving from </a:t>
            </a:r>
            <a:r>
              <a:rPr lang="en-US" dirty="0" err="1" smtClean="0">
                <a:solidFill>
                  <a:srgbClr val="002060"/>
                </a:solidFill>
              </a:rPr>
              <a:t>Macola</a:t>
            </a:r>
            <a:r>
              <a:rPr lang="en-US" dirty="0" smtClean="0">
                <a:solidFill>
                  <a:srgbClr val="002060"/>
                </a:solidFill>
              </a:rPr>
              <a:t> and NetSuite </a:t>
            </a:r>
            <a:r>
              <a:rPr lang="en-US" b="1" dirty="0" smtClean="0">
                <a:solidFill>
                  <a:srgbClr val="00B0F0"/>
                </a:solidFill>
              </a:rPr>
              <a:t>EDI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Customer Service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review </a:t>
            </a:r>
            <a:r>
              <a:rPr lang="en-US" dirty="0" err="1" smtClean="0">
                <a:solidFill>
                  <a:srgbClr val="002060"/>
                </a:solidFill>
              </a:rPr>
              <a:t>Macola</a:t>
            </a:r>
            <a:r>
              <a:rPr lang="en-US" dirty="0" smtClean="0">
                <a:solidFill>
                  <a:srgbClr val="002060"/>
                </a:solidFill>
              </a:rPr>
              <a:t> data and IT code to determine the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new customers info provided by the customer is used to determine these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default is Order Date + 2 days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1546</TotalTime>
  <Words>506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Sales Order Ship Dates</vt:lpstr>
      <vt:lpstr>Agenda</vt:lpstr>
      <vt:lpstr>Key Principles</vt:lpstr>
      <vt:lpstr>Fields on the Sales Order</vt:lpstr>
      <vt:lpstr>Fields on the Sales Order</vt:lpstr>
      <vt:lpstr>Fields on the Sales Order</vt:lpstr>
      <vt:lpstr>Fields on the Sales Order</vt:lpstr>
      <vt:lpstr>Fields on the Sales Order</vt:lpstr>
      <vt:lpstr>Fields on the Customer Record</vt:lpstr>
      <vt:lpstr>Fields on the Customer Record</vt:lpstr>
      <vt:lpstr>Fields on the Customer Record</vt:lpstr>
      <vt:lpstr>Fields on the Customer Record</vt:lpstr>
      <vt:lpstr>Fields on the Customer Record</vt:lpstr>
      <vt:lpstr>Fields on the Customer Record</vt:lpstr>
      <vt:lpstr>Fields on the Customer Record</vt:lpstr>
      <vt:lpstr>Fields on the Customer Record</vt:lpstr>
      <vt:lpstr>PSDs and Fulfilling a Sales Order</vt:lpstr>
      <vt:lpstr>Job 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Order Ship Dates</dc:title>
  <dc:creator>Kathleen Hancock</dc:creator>
  <cp:lastModifiedBy>Kathleen Hancock</cp:lastModifiedBy>
  <cp:revision>35</cp:revision>
  <dcterms:created xsi:type="dcterms:W3CDTF">2021-05-10T14:00:27Z</dcterms:created>
  <dcterms:modified xsi:type="dcterms:W3CDTF">2021-05-11T16:49:05Z</dcterms:modified>
</cp:coreProperties>
</file>