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8" r:id="rId2"/>
    <p:sldId id="269" r:id="rId3"/>
    <p:sldId id="298" r:id="rId4"/>
    <p:sldId id="299" r:id="rId5"/>
    <p:sldId id="270" r:id="rId6"/>
    <p:sldId id="295" r:id="rId7"/>
    <p:sldId id="282" r:id="rId8"/>
    <p:sldId id="291" r:id="rId9"/>
    <p:sldId id="278" r:id="rId10"/>
    <p:sldId id="296" r:id="rId11"/>
    <p:sldId id="283" r:id="rId12"/>
    <p:sldId id="292" r:id="rId13"/>
    <p:sldId id="293" r:id="rId14"/>
    <p:sldId id="284" r:id="rId15"/>
    <p:sldId id="279" r:id="rId16"/>
    <p:sldId id="297" r:id="rId17"/>
    <p:sldId id="285" r:id="rId18"/>
    <p:sldId id="286" r:id="rId19"/>
    <p:sldId id="280" r:id="rId20"/>
    <p:sldId id="287" r:id="rId21"/>
    <p:sldId id="290" r:id="rId22"/>
    <p:sldId id="281" r:id="rId23"/>
    <p:sldId id="294" r:id="rId24"/>
    <p:sldId id="288" r:id="rId25"/>
    <p:sldId id="289" r:id="rId26"/>
    <p:sldId id="277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6E54A-ACD1-45E8-9BA1-59EC2855FD29}" v="103" dt="2023-07-20T16:29:03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leen Hancock" userId="270babe3-2a55-49f3-9aef-99a6fd87c9e6" providerId="ADAL" clId="{9A96E54A-ACD1-45E8-9BA1-59EC2855FD29}"/>
    <pc:docChg chg="undo custSel addSld delSld modSld modNotesMaster modHandout">
      <pc:chgData name="Kathleen Hancock" userId="270babe3-2a55-49f3-9aef-99a6fd87c9e6" providerId="ADAL" clId="{9A96E54A-ACD1-45E8-9BA1-59EC2855FD29}" dt="2023-07-20T16:29:03.603" v="3796" actId="14100"/>
      <pc:docMkLst>
        <pc:docMk/>
      </pc:docMkLst>
      <pc:sldChg chg="modSp mod">
        <pc:chgData name="Kathleen Hancock" userId="270babe3-2a55-49f3-9aef-99a6fd87c9e6" providerId="ADAL" clId="{9A96E54A-ACD1-45E8-9BA1-59EC2855FD29}" dt="2023-07-13T23:38:27.970" v="3587" actId="313"/>
        <pc:sldMkLst>
          <pc:docMk/>
          <pc:sldMk cId="2413251912" sldId="268"/>
        </pc:sldMkLst>
        <pc:spChg chg="mod">
          <ac:chgData name="Kathleen Hancock" userId="270babe3-2a55-49f3-9aef-99a6fd87c9e6" providerId="ADAL" clId="{9A96E54A-ACD1-45E8-9BA1-59EC2855FD29}" dt="2023-07-13T23:38:27.970" v="3587" actId="313"/>
          <ac:spMkLst>
            <pc:docMk/>
            <pc:sldMk cId="2413251912" sldId="268"/>
            <ac:spMk id="2" creationId="{00000000-0000-0000-0000-000000000000}"/>
          </ac:spMkLst>
        </pc:spChg>
      </pc:sldChg>
      <pc:sldChg chg="addSp delSp modSp mod modClrScheme chgLayout">
        <pc:chgData name="Kathleen Hancock" userId="270babe3-2a55-49f3-9aef-99a6fd87c9e6" providerId="ADAL" clId="{9A96E54A-ACD1-45E8-9BA1-59EC2855FD29}" dt="2023-07-13T23:25:53.539" v="3400" actId="478"/>
        <pc:sldMkLst>
          <pc:docMk/>
          <pc:sldMk cId="2523332612" sldId="269"/>
        </pc:sldMkLst>
        <pc:spChg chg="del">
          <ac:chgData name="Kathleen Hancock" userId="270babe3-2a55-49f3-9aef-99a6fd87c9e6" providerId="ADAL" clId="{9A96E54A-ACD1-45E8-9BA1-59EC2855FD29}" dt="2023-07-13T23:10:07.215" v="2737" actId="478"/>
          <ac:spMkLst>
            <pc:docMk/>
            <pc:sldMk cId="2523332612" sldId="269"/>
            <ac:spMk id="2" creationId="{00000000-0000-0000-0000-000000000000}"/>
          </ac:spMkLst>
        </pc:spChg>
        <pc:spChg chg="del">
          <ac:chgData name="Kathleen Hancock" userId="270babe3-2a55-49f3-9aef-99a6fd87c9e6" providerId="ADAL" clId="{9A96E54A-ACD1-45E8-9BA1-59EC2855FD29}" dt="2023-07-13T23:12:31.364" v="2741" actId="478"/>
          <ac:spMkLst>
            <pc:docMk/>
            <pc:sldMk cId="2523332612" sldId="269"/>
            <ac:spMk id="3" creationId="{00000000-0000-0000-0000-000000000000}"/>
          </ac:spMkLst>
        </pc:spChg>
        <pc:spChg chg="del">
          <ac:chgData name="Kathleen Hancock" userId="270babe3-2a55-49f3-9aef-99a6fd87c9e6" providerId="ADAL" clId="{9A96E54A-ACD1-45E8-9BA1-59EC2855FD29}" dt="2023-07-13T23:12:29.600" v="2740" actId="478"/>
          <ac:spMkLst>
            <pc:docMk/>
            <pc:sldMk cId="2523332612" sldId="269"/>
            <ac:spMk id="5" creationId="{BFD4D998-9C3A-7ED2-11C7-EC1D21C42CAC}"/>
          </ac:spMkLst>
        </pc:spChg>
        <pc:spChg chg="add del mod">
          <ac:chgData name="Kathleen Hancock" userId="270babe3-2a55-49f3-9aef-99a6fd87c9e6" providerId="ADAL" clId="{9A96E54A-ACD1-45E8-9BA1-59EC2855FD29}" dt="2023-07-13T23:12:27.945" v="2739" actId="478"/>
          <ac:spMkLst>
            <pc:docMk/>
            <pc:sldMk cId="2523332612" sldId="269"/>
            <ac:spMk id="7" creationId="{92D072CB-4140-3C61-2AF0-8915ED59D4DE}"/>
          </ac:spMkLst>
        </pc:spChg>
        <pc:spChg chg="add del mod">
          <ac:chgData name="Kathleen Hancock" userId="270babe3-2a55-49f3-9aef-99a6fd87c9e6" providerId="ADAL" clId="{9A96E54A-ACD1-45E8-9BA1-59EC2855FD29}" dt="2023-07-13T23:12:33.579" v="2742" actId="478"/>
          <ac:spMkLst>
            <pc:docMk/>
            <pc:sldMk cId="2523332612" sldId="269"/>
            <ac:spMk id="9" creationId="{02EF832D-6131-E72C-98DE-4446FF7927A2}"/>
          </ac:spMkLst>
        </pc:spChg>
        <pc:spChg chg="add del mod">
          <ac:chgData name="Kathleen Hancock" userId="270babe3-2a55-49f3-9aef-99a6fd87c9e6" providerId="ADAL" clId="{9A96E54A-ACD1-45E8-9BA1-59EC2855FD29}" dt="2023-07-13T23:25:53.539" v="3400" actId="478"/>
          <ac:spMkLst>
            <pc:docMk/>
            <pc:sldMk cId="2523332612" sldId="269"/>
            <ac:spMk id="6151" creationId="{5C2B4FE3-BC22-9A64-FFEB-1D33E27FA91D}"/>
          </ac:spMkLst>
        </pc:spChg>
        <pc:spChg chg="add mod">
          <ac:chgData name="Kathleen Hancock" userId="270babe3-2a55-49f3-9aef-99a6fd87c9e6" providerId="ADAL" clId="{9A96E54A-ACD1-45E8-9BA1-59EC2855FD29}" dt="2023-07-13T23:25:50.044" v="3399" actId="207"/>
          <ac:spMkLst>
            <pc:docMk/>
            <pc:sldMk cId="2523332612" sldId="269"/>
            <ac:spMk id="6153" creationId="{F46586D9-A922-9741-3EF5-072C5D46528F}"/>
          </ac:spMkLst>
        </pc:spChg>
        <pc:graphicFrameChg chg="del">
          <ac:chgData name="Kathleen Hancock" userId="270babe3-2a55-49f3-9aef-99a6fd87c9e6" providerId="ADAL" clId="{9A96E54A-ACD1-45E8-9BA1-59EC2855FD29}" dt="2023-07-13T23:10:09.374" v="2738" actId="478"/>
          <ac:graphicFrameMkLst>
            <pc:docMk/>
            <pc:sldMk cId="2523332612" sldId="269"/>
            <ac:graphicFrameMk id="4" creationId="{AAD28BFA-0EE8-6DAA-5645-7B890CB7A9FC}"/>
          </ac:graphicFrameMkLst>
        </pc:graphicFrameChg>
        <pc:picChg chg="add mod">
          <ac:chgData name="Kathleen Hancock" userId="270babe3-2a55-49f3-9aef-99a6fd87c9e6" providerId="ADAL" clId="{9A96E54A-ACD1-45E8-9BA1-59EC2855FD29}" dt="2023-07-13T23:12:59.835" v="2752" actId="26606"/>
          <ac:picMkLst>
            <pc:docMk/>
            <pc:sldMk cId="2523332612" sldId="269"/>
            <ac:picMk id="6146" creationId="{D1D0A8B0-265D-9039-78A9-BDFE77BB5161}"/>
          </ac:picMkLst>
        </pc:picChg>
      </pc:sldChg>
      <pc:sldChg chg="addSp delSp modSp mod">
        <pc:chgData name="Kathleen Hancock" userId="270babe3-2a55-49f3-9aef-99a6fd87c9e6" providerId="ADAL" clId="{9A96E54A-ACD1-45E8-9BA1-59EC2855FD29}" dt="2023-07-13T20:48:45.541" v="2684" actId="1035"/>
        <pc:sldMkLst>
          <pc:docMk/>
          <pc:sldMk cId="2936955843" sldId="270"/>
        </pc:sldMkLst>
        <pc:spChg chg="del">
          <ac:chgData name="Kathleen Hancock" userId="270babe3-2a55-49f3-9aef-99a6fd87c9e6" providerId="ADAL" clId="{9A96E54A-ACD1-45E8-9BA1-59EC2855FD29}" dt="2023-07-13T20:46:56.310" v="2652" actId="478"/>
          <ac:spMkLst>
            <pc:docMk/>
            <pc:sldMk cId="2936955843" sldId="270"/>
            <ac:spMk id="2" creationId="{00000000-0000-0000-0000-000000000000}"/>
          </ac:spMkLst>
        </pc:spChg>
        <pc:spChg chg="del mod">
          <ac:chgData name="Kathleen Hancock" userId="270babe3-2a55-49f3-9aef-99a6fd87c9e6" providerId="ADAL" clId="{9A96E54A-ACD1-45E8-9BA1-59EC2855FD29}" dt="2023-07-13T20:46:50.712" v="2650" actId="478"/>
          <ac:spMkLst>
            <pc:docMk/>
            <pc:sldMk cId="2936955843" sldId="270"/>
            <ac:spMk id="4" creationId="{D0A42E5D-96AA-01A7-15F1-8820B73920AA}"/>
          </ac:spMkLst>
        </pc:spChg>
        <pc:spChg chg="add del mod">
          <ac:chgData name="Kathleen Hancock" userId="270babe3-2a55-49f3-9aef-99a6fd87c9e6" providerId="ADAL" clId="{9A96E54A-ACD1-45E8-9BA1-59EC2855FD29}" dt="2023-07-13T20:46:53.330" v="2651" actId="478"/>
          <ac:spMkLst>
            <pc:docMk/>
            <pc:sldMk cId="2936955843" sldId="270"/>
            <ac:spMk id="8" creationId="{62778685-B7C8-810E-329F-3119D048B3FD}"/>
          </ac:spMkLst>
        </pc:spChg>
        <pc:spChg chg="add del mod">
          <ac:chgData name="Kathleen Hancock" userId="270babe3-2a55-49f3-9aef-99a6fd87c9e6" providerId="ADAL" clId="{9A96E54A-ACD1-45E8-9BA1-59EC2855FD29}" dt="2023-07-13T20:47:01.856" v="2653" actId="478"/>
          <ac:spMkLst>
            <pc:docMk/>
            <pc:sldMk cId="2936955843" sldId="270"/>
            <ac:spMk id="10" creationId="{A75B372B-60CB-F09B-A98C-1BE722A9903A}"/>
          </ac:spMkLst>
        </pc:spChg>
        <pc:picChg chg="add mod">
          <ac:chgData name="Kathleen Hancock" userId="270babe3-2a55-49f3-9aef-99a6fd87c9e6" providerId="ADAL" clId="{9A96E54A-ACD1-45E8-9BA1-59EC2855FD29}" dt="2023-07-13T20:48:45.541" v="2684" actId="1035"/>
          <ac:picMkLst>
            <pc:docMk/>
            <pc:sldMk cId="2936955843" sldId="270"/>
            <ac:picMk id="3074" creationId="{49AAAE8E-2722-21D5-B5B5-6DBD795F7AA2}"/>
          </ac:picMkLst>
        </pc:picChg>
      </pc:sldChg>
      <pc:sldChg chg="del">
        <pc:chgData name="Kathleen Hancock" userId="270babe3-2a55-49f3-9aef-99a6fd87c9e6" providerId="ADAL" clId="{9A96E54A-ACD1-45E8-9BA1-59EC2855FD29}" dt="2023-07-13T20:28:21.709" v="1869" actId="2696"/>
        <pc:sldMkLst>
          <pc:docMk/>
          <pc:sldMk cId="4019838448" sldId="271"/>
        </pc:sldMkLst>
      </pc:sldChg>
      <pc:sldChg chg="del">
        <pc:chgData name="Kathleen Hancock" userId="270babe3-2a55-49f3-9aef-99a6fd87c9e6" providerId="ADAL" clId="{9A96E54A-ACD1-45E8-9BA1-59EC2855FD29}" dt="2023-07-13T17:25:36.796" v="1489" actId="47"/>
        <pc:sldMkLst>
          <pc:docMk/>
          <pc:sldMk cId="1397893279" sldId="274"/>
        </pc:sldMkLst>
      </pc:sldChg>
      <pc:sldChg chg="del">
        <pc:chgData name="Kathleen Hancock" userId="270babe3-2a55-49f3-9aef-99a6fd87c9e6" providerId="ADAL" clId="{9A96E54A-ACD1-45E8-9BA1-59EC2855FD29}" dt="2023-07-13T17:25:38.703" v="1490" actId="47"/>
        <pc:sldMkLst>
          <pc:docMk/>
          <pc:sldMk cId="2132301138" sldId="275"/>
        </pc:sldMkLst>
      </pc:sldChg>
      <pc:sldChg chg="modSp mod">
        <pc:chgData name="Kathleen Hancock" userId="270babe3-2a55-49f3-9aef-99a6fd87c9e6" providerId="ADAL" clId="{9A96E54A-ACD1-45E8-9BA1-59EC2855FD29}" dt="2023-07-13T23:28:31.889" v="3469" actId="403"/>
        <pc:sldMkLst>
          <pc:docMk/>
          <pc:sldMk cId="1718594860" sldId="277"/>
        </pc:sldMkLst>
        <pc:spChg chg="mod">
          <ac:chgData name="Kathleen Hancock" userId="270babe3-2a55-49f3-9aef-99a6fd87c9e6" providerId="ADAL" clId="{9A96E54A-ACD1-45E8-9BA1-59EC2855FD29}" dt="2023-07-13T23:28:31.889" v="3469" actId="403"/>
          <ac:spMkLst>
            <pc:docMk/>
            <pc:sldMk cId="1718594860" sldId="277"/>
            <ac:spMk id="2" creationId="{00000000-0000-0000-0000-000000000000}"/>
          </ac:spMkLst>
        </pc:spChg>
      </pc:sldChg>
      <pc:sldChg chg="addSp delSp modSp mod">
        <pc:chgData name="Kathleen Hancock" userId="270babe3-2a55-49f3-9aef-99a6fd87c9e6" providerId="ADAL" clId="{9A96E54A-ACD1-45E8-9BA1-59EC2855FD29}" dt="2023-07-13T20:51:15.011" v="2713" actId="1076"/>
        <pc:sldMkLst>
          <pc:docMk/>
          <pc:sldMk cId="3843615708" sldId="278"/>
        </pc:sldMkLst>
        <pc:spChg chg="del">
          <ac:chgData name="Kathleen Hancock" userId="270babe3-2a55-49f3-9aef-99a6fd87c9e6" providerId="ADAL" clId="{9A96E54A-ACD1-45E8-9BA1-59EC2855FD29}" dt="2023-07-13T20:50:56.242" v="2708" actId="478"/>
          <ac:spMkLst>
            <pc:docMk/>
            <pc:sldMk cId="3843615708" sldId="278"/>
            <ac:spMk id="2" creationId="{00000000-0000-0000-0000-000000000000}"/>
          </ac:spMkLst>
        </pc:spChg>
        <pc:spChg chg="del mod">
          <ac:chgData name="Kathleen Hancock" userId="270babe3-2a55-49f3-9aef-99a6fd87c9e6" providerId="ADAL" clId="{9A96E54A-ACD1-45E8-9BA1-59EC2855FD29}" dt="2023-07-13T20:50:49.076" v="2707" actId="478"/>
          <ac:spMkLst>
            <pc:docMk/>
            <pc:sldMk cId="3843615708" sldId="278"/>
            <ac:spMk id="4" creationId="{D0A42E5D-96AA-01A7-15F1-8820B73920AA}"/>
          </ac:spMkLst>
        </pc:spChg>
        <pc:spChg chg="add del mod">
          <ac:chgData name="Kathleen Hancock" userId="270babe3-2a55-49f3-9aef-99a6fd87c9e6" providerId="ADAL" clId="{9A96E54A-ACD1-45E8-9BA1-59EC2855FD29}" dt="2023-07-13T20:51:06.361" v="2710" actId="478"/>
          <ac:spMkLst>
            <pc:docMk/>
            <pc:sldMk cId="3843615708" sldId="278"/>
            <ac:spMk id="7" creationId="{0142FE51-919C-7639-DDF9-406F6AFEE404}"/>
          </ac:spMkLst>
        </pc:spChg>
        <pc:spChg chg="add del mod">
          <ac:chgData name="Kathleen Hancock" userId="270babe3-2a55-49f3-9aef-99a6fd87c9e6" providerId="ADAL" clId="{9A96E54A-ACD1-45E8-9BA1-59EC2855FD29}" dt="2023-07-13T20:51:00.058" v="2709" actId="478"/>
          <ac:spMkLst>
            <pc:docMk/>
            <pc:sldMk cId="3843615708" sldId="278"/>
            <ac:spMk id="9" creationId="{4B264614-9A02-BEA8-99C3-1F0006017F57}"/>
          </ac:spMkLst>
        </pc:spChg>
        <pc:picChg chg="add mod">
          <ac:chgData name="Kathleen Hancock" userId="270babe3-2a55-49f3-9aef-99a6fd87c9e6" providerId="ADAL" clId="{9A96E54A-ACD1-45E8-9BA1-59EC2855FD29}" dt="2023-07-13T20:51:15.011" v="2713" actId="1076"/>
          <ac:picMkLst>
            <pc:docMk/>
            <pc:sldMk cId="3843615708" sldId="278"/>
            <ac:picMk id="4098" creationId="{419CC9B3-D79C-C0B9-2C25-9C6578FA8D03}"/>
          </ac:picMkLst>
        </pc:picChg>
      </pc:sldChg>
      <pc:sldChg chg="addSp delSp modSp mod">
        <pc:chgData name="Kathleen Hancock" userId="270babe3-2a55-49f3-9aef-99a6fd87c9e6" providerId="ADAL" clId="{9A96E54A-ACD1-45E8-9BA1-59EC2855FD29}" dt="2023-07-13T20:54:58.715" v="2735" actId="1076"/>
        <pc:sldMkLst>
          <pc:docMk/>
          <pc:sldMk cId="4028482912" sldId="279"/>
        </pc:sldMkLst>
        <pc:spChg chg="del mod">
          <ac:chgData name="Kathleen Hancock" userId="270babe3-2a55-49f3-9aef-99a6fd87c9e6" providerId="ADAL" clId="{9A96E54A-ACD1-45E8-9BA1-59EC2855FD29}" dt="2023-07-13T20:53:45.609" v="2717" actId="478"/>
          <ac:spMkLst>
            <pc:docMk/>
            <pc:sldMk cId="4028482912" sldId="279"/>
            <ac:spMk id="2" creationId="{00000000-0000-0000-0000-000000000000}"/>
          </ac:spMkLst>
        </pc:spChg>
        <pc:spChg chg="del mod">
          <ac:chgData name="Kathleen Hancock" userId="270babe3-2a55-49f3-9aef-99a6fd87c9e6" providerId="ADAL" clId="{9A96E54A-ACD1-45E8-9BA1-59EC2855FD29}" dt="2023-07-13T20:53:41.941" v="2715" actId="478"/>
          <ac:spMkLst>
            <pc:docMk/>
            <pc:sldMk cId="4028482912" sldId="279"/>
            <ac:spMk id="4" creationId="{D0A42E5D-96AA-01A7-15F1-8820B73920AA}"/>
          </ac:spMkLst>
        </pc:spChg>
        <pc:spChg chg="add del mod">
          <ac:chgData name="Kathleen Hancock" userId="270babe3-2a55-49f3-9aef-99a6fd87c9e6" providerId="ADAL" clId="{9A96E54A-ACD1-45E8-9BA1-59EC2855FD29}" dt="2023-07-13T20:53:48.879" v="2718" actId="478"/>
          <ac:spMkLst>
            <pc:docMk/>
            <pc:sldMk cId="4028482912" sldId="279"/>
            <ac:spMk id="10" creationId="{D34F3C18-59DE-E960-95C3-922EE5E2DCD1}"/>
          </ac:spMkLst>
        </pc:spChg>
        <pc:spChg chg="add del mod">
          <ac:chgData name="Kathleen Hancock" userId="270babe3-2a55-49f3-9aef-99a6fd87c9e6" providerId="ADAL" clId="{9A96E54A-ACD1-45E8-9BA1-59EC2855FD29}" dt="2023-07-13T20:53:56.048" v="2719" actId="478"/>
          <ac:spMkLst>
            <pc:docMk/>
            <pc:sldMk cId="4028482912" sldId="279"/>
            <ac:spMk id="12" creationId="{8244A60D-7F0B-B602-EF73-E35C7892D3AB}"/>
          </ac:spMkLst>
        </pc:spChg>
        <pc:picChg chg="add mod">
          <ac:chgData name="Kathleen Hancock" userId="270babe3-2a55-49f3-9aef-99a6fd87c9e6" providerId="ADAL" clId="{9A96E54A-ACD1-45E8-9BA1-59EC2855FD29}" dt="2023-07-13T20:54:58.715" v="2735" actId="1076"/>
          <ac:picMkLst>
            <pc:docMk/>
            <pc:sldMk cId="4028482912" sldId="279"/>
            <ac:picMk id="5122" creationId="{2C9AD7CC-AE9C-D66D-E1FB-4CE9D0164B82}"/>
          </ac:picMkLst>
        </pc:picChg>
      </pc:sldChg>
      <pc:sldChg chg="modSp mod">
        <pc:chgData name="Kathleen Hancock" userId="270babe3-2a55-49f3-9aef-99a6fd87c9e6" providerId="ADAL" clId="{9A96E54A-ACD1-45E8-9BA1-59EC2855FD29}" dt="2023-07-13T20:32:37.808" v="2213" actId="20577"/>
        <pc:sldMkLst>
          <pc:docMk/>
          <pc:sldMk cId="2585196010" sldId="280"/>
        </pc:sldMkLst>
        <pc:spChg chg="mod">
          <ac:chgData name="Kathleen Hancock" userId="270babe3-2a55-49f3-9aef-99a6fd87c9e6" providerId="ADAL" clId="{9A96E54A-ACD1-45E8-9BA1-59EC2855FD29}" dt="2023-07-13T20:32:37.808" v="2213" actId="20577"/>
          <ac:spMkLst>
            <pc:docMk/>
            <pc:sldMk cId="2585196010" sldId="280"/>
            <ac:spMk id="4" creationId="{D0A42E5D-96AA-01A7-15F1-8820B73920AA}"/>
          </ac:spMkLst>
        </pc:spChg>
      </pc:sldChg>
      <pc:sldChg chg="addSp delSp modSp mod">
        <pc:chgData name="Kathleen Hancock" userId="270babe3-2a55-49f3-9aef-99a6fd87c9e6" providerId="ADAL" clId="{9A96E54A-ACD1-45E8-9BA1-59EC2855FD29}" dt="2023-07-13T20:45:38.663" v="2648" actId="1076"/>
        <pc:sldMkLst>
          <pc:docMk/>
          <pc:sldMk cId="375130174" sldId="281"/>
        </pc:sldMkLst>
        <pc:spChg chg="del">
          <ac:chgData name="Kathleen Hancock" userId="270babe3-2a55-49f3-9aef-99a6fd87c9e6" providerId="ADAL" clId="{9A96E54A-ACD1-45E8-9BA1-59EC2855FD29}" dt="2023-07-13T20:45:16.633" v="2641" actId="478"/>
          <ac:spMkLst>
            <pc:docMk/>
            <pc:sldMk cId="375130174" sldId="281"/>
            <ac:spMk id="2" creationId="{00000000-0000-0000-0000-000000000000}"/>
          </ac:spMkLst>
        </pc:spChg>
        <pc:spChg chg="del mod">
          <ac:chgData name="Kathleen Hancock" userId="270babe3-2a55-49f3-9aef-99a6fd87c9e6" providerId="ADAL" clId="{9A96E54A-ACD1-45E8-9BA1-59EC2855FD29}" dt="2023-07-13T20:45:20.413" v="2642" actId="478"/>
          <ac:spMkLst>
            <pc:docMk/>
            <pc:sldMk cId="375130174" sldId="281"/>
            <ac:spMk id="4" creationId="{D0A42E5D-96AA-01A7-15F1-8820B73920AA}"/>
          </ac:spMkLst>
        </pc:spChg>
        <pc:spChg chg="add del mod">
          <ac:chgData name="Kathleen Hancock" userId="270babe3-2a55-49f3-9aef-99a6fd87c9e6" providerId="ADAL" clId="{9A96E54A-ACD1-45E8-9BA1-59EC2855FD29}" dt="2023-07-13T20:45:29.131" v="2644" actId="478"/>
          <ac:spMkLst>
            <pc:docMk/>
            <pc:sldMk cId="375130174" sldId="281"/>
            <ac:spMk id="7" creationId="{15640788-C6A3-E3B2-C2CB-7E8795F6C62F}"/>
          </ac:spMkLst>
        </pc:spChg>
        <pc:spChg chg="add del mod">
          <ac:chgData name="Kathleen Hancock" userId="270babe3-2a55-49f3-9aef-99a6fd87c9e6" providerId="ADAL" clId="{9A96E54A-ACD1-45E8-9BA1-59EC2855FD29}" dt="2023-07-13T20:45:25.446" v="2643" actId="478"/>
          <ac:spMkLst>
            <pc:docMk/>
            <pc:sldMk cId="375130174" sldId="281"/>
            <ac:spMk id="9" creationId="{F4896D92-D017-2DB6-6B51-A28C6CA2B6F9}"/>
          </ac:spMkLst>
        </pc:spChg>
        <pc:graphicFrameChg chg="mod">
          <ac:chgData name="Kathleen Hancock" userId="270babe3-2a55-49f3-9aef-99a6fd87c9e6" providerId="ADAL" clId="{9A96E54A-ACD1-45E8-9BA1-59EC2855FD29}" dt="2023-07-13T20:45:37.072" v="2647" actId="1076"/>
          <ac:graphicFrameMkLst>
            <pc:docMk/>
            <pc:sldMk cId="375130174" sldId="281"/>
            <ac:graphicFrameMk id="5" creationId="{B3734E7B-2672-4233-414C-48D2A8926CA8}"/>
          </ac:graphicFrameMkLst>
        </pc:graphicFrameChg>
        <pc:picChg chg="add mod">
          <ac:chgData name="Kathleen Hancock" userId="270babe3-2a55-49f3-9aef-99a6fd87c9e6" providerId="ADAL" clId="{9A96E54A-ACD1-45E8-9BA1-59EC2855FD29}" dt="2023-07-13T20:45:38.663" v="2648" actId="1076"/>
          <ac:picMkLst>
            <pc:docMk/>
            <pc:sldMk cId="375130174" sldId="281"/>
            <ac:picMk id="2050" creationId="{59396E6C-DF4C-BCEE-B44F-FC21CEC7788C}"/>
          </ac:picMkLst>
        </pc:picChg>
      </pc:sldChg>
      <pc:sldChg chg="modSp add mod">
        <pc:chgData name="Kathleen Hancock" userId="270babe3-2a55-49f3-9aef-99a6fd87c9e6" providerId="ADAL" clId="{9A96E54A-ACD1-45E8-9BA1-59EC2855FD29}" dt="2023-07-13T23:32:46.822" v="3569" actId="20577"/>
        <pc:sldMkLst>
          <pc:docMk/>
          <pc:sldMk cId="1794983040" sldId="282"/>
        </pc:sldMkLst>
        <pc:spChg chg="mod">
          <ac:chgData name="Kathleen Hancock" userId="270babe3-2a55-49f3-9aef-99a6fd87c9e6" providerId="ADAL" clId="{9A96E54A-ACD1-45E8-9BA1-59EC2855FD29}" dt="2023-07-12T19:46:18.942" v="63" actId="20577"/>
          <ac:spMkLst>
            <pc:docMk/>
            <pc:sldMk cId="1794983040" sldId="282"/>
            <ac:spMk id="2" creationId="{00000000-0000-0000-0000-000000000000}"/>
          </ac:spMkLst>
        </pc:spChg>
        <pc:spChg chg="mod">
          <ac:chgData name="Kathleen Hancock" userId="270babe3-2a55-49f3-9aef-99a6fd87c9e6" providerId="ADAL" clId="{9A96E54A-ACD1-45E8-9BA1-59EC2855FD29}" dt="2023-07-13T23:32:46.822" v="3569" actId="20577"/>
          <ac:spMkLst>
            <pc:docMk/>
            <pc:sldMk cId="1794983040" sldId="282"/>
            <ac:spMk id="4" creationId="{D0A42E5D-96AA-01A7-15F1-8820B73920AA}"/>
          </ac:spMkLst>
        </pc:spChg>
      </pc:sldChg>
      <pc:sldChg chg="addSp modSp add mod">
        <pc:chgData name="Kathleen Hancock" userId="270babe3-2a55-49f3-9aef-99a6fd87c9e6" providerId="ADAL" clId="{9A96E54A-ACD1-45E8-9BA1-59EC2855FD29}" dt="2023-07-13T20:14:54.438" v="1738" actId="14100"/>
        <pc:sldMkLst>
          <pc:docMk/>
          <pc:sldMk cId="1984715522" sldId="283"/>
        </pc:sldMkLst>
        <pc:spChg chg="mod">
          <ac:chgData name="Kathleen Hancock" userId="270babe3-2a55-49f3-9aef-99a6fd87c9e6" providerId="ADAL" clId="{9A96E54A-ACD1-45E8-9BA1-59EC2855FD29}" dt="2023-07-12T20:09:55.855" v="129" actId="20577"/>
          <ac:spMkLst>
            <pc:docMk/>
            <pc:sldMk cId="1984715522" sldId="283"/>
            <ac:spMk id="2" creationId="{00000000-0000-0000-0000-000000000000}"/>
          </ac:spMkLst>
        </pc:spChg>
        <pc:spChg chg="mod">
          <ac:chgData name="Kathleen Hancock" userId="270babe3-2a55-49f3-9aef-99a6fd87c9e6" providerId="ADAL" clId="{9A96E54A-ACD1-45E8-9BA1-59EC2855FD29}" dt="2023-07-13T20:14:54.438" v="1738" actId="14100"/>
          <ac:spMkLst>
            <pc:docMk/>
            <pc:sldMk cId="1984715522" sldId="283"/>
            <ac:spMk id="4" creationId="{D0A42E5D-96AA-01A7-15F1-8820B73920AA}"/>
          </ac:spMkLst>
        </pc:spChg>
        <pc:picChg chg="add mod">
          <ac:chgData name="Kathleen Hancock" userId="270babe3-2a55-49f3-9aef-99a6fd87c9e6" providerId="ADAL" clId="{9A96E54A-ACD1-45E8-9BA1-59EC2855FD29}" dt="2023-07-13T20:14:48.738" v="1737" actId="1035"/>
          <ac:picMkLst>
            <pc:docMk/>
            <pc:sldMk cId="1984715522" sldId="283"/>
            <ac:picMk id="6" creationId="{549E1979-006C-4CAE-7435-36CD3863905A}"/>
          </ac:picMkLst>
        </pc:picChg>
      </pc:sldChg>
      <pc:sldChg chg="addSp delSp modSp add mod">
        <pc:chgData name="Kathleen Hancock" userId="270babe3-2a55-49f3-9aef-99a6fd87c9e6" providerId="ADAL" clId="{9A96E54A-ACD1-45E8-9BA1-59EC2855FD29}" dt="2023-07-20T14:22:51.967" v="3666" actId="313"/>
        <pc:sldMkLst>
          <pc:docMk/>
          <pc:sldMk cId="1252950874" sldId="284"/>
        </pc:sldMkLst>
        <pc:spChg chg="mod">
          <ac:chgData name="Kathleen Hancock" userId="270babe3-2a55-49f3-9aef-99a6fd87c9e6" providerId="ADAL" clId="{9A96E54A-ACD1-45E8-9BA1-59EC2855FD29}" dt="2023-07-12T20:10:08.834" v="149" actId="20577"/>
          <ac:spMkLst>
            <pc:docMk/>
            <pc:sldMk cId="1252950874" sldId="284"/>
            <ac:spMk id="2" creationId="{00000000-0000-0000-0000-000000000000}"/>
          </ac:spMkLst>
        </pc:spChg>
        <pc:spChg chg="mod">
          <ac:chgData name="Kathleen Hancock" userId="270babe3-2a55-49f3-9aef-99a6fd87c9e6" providerId="ADAL" clId="{9A96E54A-ACD1-45E8-9BA1-59EC2855FD29}" dt="2023-07-20T14:22:51.967" v="3666" actId="313"/>
          <ac:spMkLst>
            <pc:docMk/>
            <pc:sldMk cId="1252950874" sldId="284"/>
            <ac:spMk id="4" creationId="{D0A42E5D-96AA-01A7-15F1-8820B73920AA}"/>
          </ac:spMkLst>
        </pc:spChg>
        <pc:picChg chg="add del mod">
          <ac:chgData name="Kathleen Hancock" userId="270babe3-2a55-49f3-9aef-99a6fd87c9e6" providerId="ADAL" clId="{9A96E54A-ACD1-45E8-9BA1-59EC2855FD29}" dt="2023-07-13T23:16:00.001" v="2785"/>
          <ac:picMkLst>
            <pc:docMk/>
            <pc:sldMk cId="1252950874" sldId="284"/>
            <ac:picMk id="7170" creationId="{CB5415E6-5B62-FC73-BE12-8495963AC68A}"/>
          </ac:picMkLst>
        </pc:picChg>
        <pc:picChg chg="add mod">
          <ac:chgData name="Kathleen Hancock" userId="270babe3-2a55-49f3-9aef-99a6fd87c9e6" providerId="ADAL" clId="{9A96E54A-ACD1-45E8-9BA1-59EC2855FD29}" dt="2023-07-13T23:17:34.077" v="2894" actId="1440"/>
          <ac:picMkLst>
            <pc:docMk/>
            <pc:sldMk cId="1252950874" sldId="284"/>
            <ac:picMk id="7172" creationId="{89E0EE30-DC0E-7F76-7DA3-072BD1921056}"/>
          </ac:picMkLst>
        </pc:picChg>
      </pc:sldChg>
      <pc:sldChg chg="modSp add mod">
        <pc:chgData name="Kathleen Hancock" userId="270babe3-2a55-49f3-9aef-99a6fd87c9e6" providerId="ADAL" clId="{9A96E54A-ACD1-45E8-9BA1-59EC2855FD29}" dt="2023-07-13T23:21:21.491" v="3043" actId="20577"/>
        <pc:sldMkLst>
          <pc:docMk/>
          <pc:sldMk cId="1420392287" sldId="285"/>
        </pc:sldMkLst>
        <pc:spChg chg="mod">
          <ac:chgData name="Kathleen Hancock" userId="270babe3-2a55-49f3-9aef-99a6fd87c9e6" providerId="ADAL" clId="{9A96E54A-ACD1-45E8-9BA1-59EC2855FD29}" dt="2023-07-12T20:16:10.765" v="667" actId="20577"/>
          <ac:spMkLst>
            <pc:docMk/>
            <pc:sldMk cId="1420392287" sldId="285"/>
            <ac:spMk id="2" creationId="{00000000-0000-0000-0000-000000000000}"/>
          </ac:spMkLst>
        </pc:spChg>
        <pc:spChg chg="mod">
          <ac:chgData name="Kathleen Hancock" userId="270babe3-2a55-49f3-9aef-99a6fd87c9e6" providerId="ADAL" clId="{9A96E54A-ACD1-45E8-9BA1-59EC2855FD29}" dt="2023-07-13T23:21:21.491" v="3043" actId="20577"/>
          <ac:spMkLst>
            <pc:docMk/>
            <pc:sldMk cId="1420392287" sldId="285"/>
            <ac:spMk id="4" creationId="{D0A42E5D-96AA-01A7-15F1-8820B73920AA}"/>
          </ac:spMkLst>
        </pc:spChg>
      </pc:sldChg>
      <pc:sldChg chg="modSp add mod">
        <pc:chgData name="Kathleen Hancock" userId="270babe3-2a55-49f3-9aef-99a6fd87c9e6" providerId="ADAL" clId="{9A96E54A-ACD1-45E8-9BA1-59EC2855FD29}" dt="2023-07-13T23:23:00.149" v="3180" actId="20577"/>
        <pc:sldMkLst>
          <pc:docMk/>
          <pc:sldMk cId="668360215" sldId="286"/>
        </pc:sldMkLst>
        <pc:spChg chg="mod">
          <ac:chgData name="Kathleen Hancock" userId="270babe3-2a55-49f3-9aef-99a6fd87c9e6" providerId="ADAL" clId="{9A96E54A-ACD1-45E8-9BA1-59EC2855FD29}" dt="2023-07-13T14:47:32.950" v="1106" actId="20577"/>
          <ac:spMkLst>
            <pc:docMk/>
            <pc:sldMk cId="668360215" sldId="286"/>
            <ac:spMk id="2" creationId="{00000000-0000-0000-0000-000000000000}"/>
          </ac:spMkLst>
        </pc:spChg>
        <pc:spChg chg="mod">
          <ac:chgData name="Kathleen Hancock" userId="270babe3-2a55-49f3-9aef-99a6fd87c9e6" providerId="ADAL" clId="{9A96E54A-ACD1-45E8-9BA1-59EC2855FD29}" dt="2023-07-13T23:23:00.149" v="3180" actId="20577"/>
          <ac:spMkLst>
            <pc:docMk/>
            <pc:sldMk cId="668360215" sldId="286"/>
            <ac:spMk id="4" creationId="{D0A42E5D-96AA-01A7-15F1-8820B73920AA}"/>
          </ac:spMkLst>
        </pc:spChg>
      </pc:sldChg>
      <pc:sldChg chg="modSp add mod">
        <pc:chgData name="Kathleen Hancock" userId="270babe3-2a55-49f3-9aef-99a6fd87c9e6" providerId="ADAL" clId="{9A96E54A-ACD1-45E8-9BA1-59EC2855FD29}" dt="2023-07-13T23:22:42.593" v="3139" actId="20577"/>
        <pc:sldMkLst>
          <pc:docMk/>
          <pc:sldMk cId="120022131" sldId="287"/>
        </pc:sldMkLst>
        <pc:spChg chg="mod">
          <ac:chgData name="Kathleen Hancock" userId="270babe3-2a55-49f3-9aef-99a6fd87c9e6" providerId="ADAL" clId="{9A96E54A-ACD1-45E8-9BA1-59EC2855FD29}" dt="2023-07-13T14:49:59.643" v="1416" actId="20577"/>
          <ac:spMkLst>
            <pc:docMk/>
            <pc:sldMk cId="120022131" sldId="287"/>
            <ac:spMk id="2" creationId="{00000000-0000-0000-0000-000000000000}"/>
          </ac:spMkLst>
        </pc:spChg>
        <pc:spChg chg="mod">
          <ac:chgData name="Kathleen Hancock" userId="270babe3-2a55-49f3-9aef-99a6fd87c9e6" providerId="ADAL" clId="{9A96E54A-ACD1-45E8-9BA1-59EC2855FD29}" dt="2023-07-13T23:22:42.593" v="3139" actId="20577"/>
          <ac:spMkLst>
            <pc:docMk/>
            <pc:sldMk cId="120022131" sldId="287"/>
            <ac:spMk id="4" creationId="{D0A42E5D-96AA-01A7-15F1-8820B73920AA}"/>
          </ac:spMkLst>
        </pc:spChg>
      </pc:sldChg>
      <pc:sldChg chg="modSp add mod">
        <pc:chgData name="Kathleen Hancock" userId="270babe3-2a55-49f3-9aef-99a6fd87c9e6" providerId="ADAL" clId="{9A96E54A-ACD1-45E8-9BA1-59EC2855FD29}" dt="2023-07-13T20:36:16.626" v="2524" actId="20577"/>
        <pc:sldMkLst>
          <pc:docMk/>
          <pc:sldMk cId="1753787159" sldId="288"/>
        </pc:sldMkLst>
        <pc:spChg chg="mod">
          <ac:chgData name="Kathleen Hancock" userId="270babe3-2a55-49f3-9aef-99a6fd87c9e6" providerId="ADAL" clId="{9A96E54A-ACD1-45E8-9BA1-59EC2855FD29}" dt="2023-07-13T17:25:52.521" v="1497" actId="20577"/>
          <ac:spMkLst>
            <pc:docMk/>
            <pc:sldMk cId="1753787159" sldId="288"/>
            <ac:spMk id="2" creationId="{00000000-0000-0000-0000-000000000000}"/>
          </ac:spMkLst>
        </pc:spChg>
        <pc:spChg chg="mod">
          <ac:chgData name="Kathleen Hancock" userId="270babe3-2a55-49f3-9aef-99a6fd87c9e6" providerId="ADAL" clId="{9A96E54A-ACD1-45E8-9BA1-59EC2855FD29}" dt="2023-07-13T20:36:16.626" v="2524" actId="20577"/>
          <ac:spMkLst>
            <pc:docMk/>
            <pc:sldMk cId="1753787159" sldId="288"/>
            <ac:spMk id="4" creationId="{D0A42E5D-96AA-01A7-15F1-8820B73920AA}"/>
          </ac:spMkLst>
        </pc:spChg>
      </pc:sldChg>
      <pc:sldChg chg="addSp delSp modSp add mod">
        <pc:chgData name="Kathleen Hancock" userId="270babe3-2a55-49f3-9aef-99a6fd87c9e6" providerId="ADAL" clId="{9A96E54A-ACD1-45E8-9BA1-59EC2855FD29}" dt="2023-07-20T14:23:42.208" v="3766" actId="20577"/>
        <pc:sldMkLst>
          <pc:docMk/>
          <pc:sldMk cId="90244701" sldId="289"/>
        </pc:sldMkLst>
        <pc:spChg chg="mod">
          <ac:chgData name="Kathleen Hancock" userId="270babe3-2a55-49f3-9aef-99a6fd87c9e6" providerId="ADAL" clId="{9A96E54A-ACD1-45E8-9BA1-59EC2855FD29}" dt="2023-07-13T17:26:03.171" v="1509" actId="20577"/>
          <ac:spMkLst>
            <pc:docMk/>
            <pc:sldMk cId="90244701" sldId="289"/>
            <ac:spMk id="2" creationId="{00000000-0000-0000-0000-000000000000}"/>
          </ac:spMkLst>
        </pc:spChg>
        <pc:spChg chg="mod">
          <ac:chgData name="Kathleen Hancock" userId="270babe3-2a55-49f3-9aef-99a6fd87c9e6" providerId="ADAL" clId="{9A96E54A-ACD1-45E8-9BA1-59EC2855FD29}" dt="2023-07-20T14:23:42.208" v="3766" actId="20577"/>
          <ac:spMkLst>
            <pc:docMk/>
            <pc:sldMk cId="90244701" sldId="289"/>
            <ac:spMk id="4" creationId="{D0A42E5D-96AA-01A7-15F1-8820B73920AA}"/>
          </ac:spMkLst>
        </pc:spChg>
        <pc:picChg chg="add del mod">
          <ac:chgData name="Kathleen Hancock" userId="270babe3-2a55-49f3-9aef-99a6fd87c9e6" providerId="ADAL" clId="{9A96E54A-ACD1-45E8-9BA1-59EC2855FD29}" dt="2023-07-13T20:44:53.552" v="2640" actId="478"/>
          <ac:picMkLst>
            <pc:docMk/>
            <pc:sldMk cId="90244701" sldId="289"/>
            <ac:picMk id="1026" creationId="{1A94B281-06F3-9B87-C84D-85392C82F318}"/>
          </ac:picMkLst>
        </pc:picChg>
        <pc:picChg chg="add del">
          <ac:chgData name="Kathleen Hancock" userId="270babe3-2a55-49f3-9aef-99a6fd87c9e6" providerId="ADAL" clId="{9A96E54A-ACD1-45E8-9BA1-59EC2855FD29}" dt="2023-07-13T20:44:53.552" v="2640" actId="478"/>
          <ac:picMkLst>
            <pc:docMk/>
            <pc:sldMk cId="90244701" sldId="289"/>
            <ac:picMk id="1028" creationId="{307DCDDA-8C16-9509-2AD8-09C90C4CC881}"/>
          </ac:picMkLst>
        </pc:picChg>
      </pc:sldChg>
      <pc:sldChg chg="modSp add mod">
        <pc:chgData name="Kathleen Hancock" userId="270babe3-2a55-49f3-9aef-99a6fd87c9e6" providerId="ADAL" clId="{9A96E54A-ACD1-45E8-9BA1-59EC2855FD29}" dt="2023-07-13T23:23:40.577" v="3238" actId="20577"/>
        <pc:sldMkLst>
          <pc:docMk/>
          <pc:sldMk cId="3027032238" sldId="290"/>
        </pc:sldMkLst>
        <pc:spChg chg="mod">
          <ac:chgData name="Kathleen Hancock" userId="270babe3-2a55-49f3-9aef-99a6fd87c9e6" providerId="ADAL" clId="{9A96E54A-ACD1-45E8-9BA1-59EC2855FD29}" dt="2023-07-13T17:26:13.470" v="1522" actId="20577"/>
          <ac:spMkLst>
            <pc:docMk/>
            <pc:sldMk cId="3027032238" sldId="290"/>
            <ac:spMk id="2" creationId="{00000000-0000-0000-0000-000000000000}"/>
          </ac:spMkLst>
        </pc:spChg>
        <pc:spChg chg="mod">
          <ac:chgData name="Kathleen Hancock" userId="270babe3-2a55-49f3-9aef-99a6fd87c9e6" providerId="ADAL" clId="{9A96E54A-ACD1-45E8-9BA1-59EC2855FD29}" dt="2023-07-13T23:23:40.577" v="3238" actId="20577"/>
          <ac:spMkLst>
            <pc:docMk/>
            <pc:sldMk cId="3027032238" sldId="290"/>
            <ac:spMk id="4" creationId="{D0A42E5D-96AA-01A7-15F1-8820B73920AA}"/>
          </ac:spMkLst>
        </pc:spChg>
      </pc:sldChg>
      <pc:sldChg chg="modSp add mod">
        <pc:chgData name="Kathleen Hancock" userId="270babe3-2a55-49f3-9aef-99a6fd87c9e6" providerId="ADAL" clId="{9A96E54A-ACD1-45E8-9BA1-59EC2855FD29}" dt="2023-07-13T23:16:59.080" v="2880" actId="20577"/>
        <pc:sldMkLst>
          <pc:docMk/>
          <pc:sldMk cId="2624933451" sldId="291"/>
        </pc:sldMkLst>
        <pc:spChg chg="mod">
          <ac:chgData name="Kathleen Hancock" userId="270babe3-2a55-49f3-9aef-99a6fd87c9e6" providerId="ADAL" clId="{9A96E54A-ACD1-45E8-9BA1-59EC2855FD29}" dt="2023-07-13T17:26:31.478" v="1535" actId="20577"/>
          <ac:spMkLst>
            <pc:docMk/>
            <pc:sldMk cId="2624933451" sldId="291"/>
            <ac:spMk id="2" creationId="{00000000-0000-0000-0000-000000000000}"/>
          </ac:spMkLst>
        </pc:spChg>
        <pc:spChg chg="mod">
          <ac:chgData name="Kathleen Hancock" userId="270babe3-2a55-49f3-9aef-99a6fd87c9e6" providerId="ADAL" clId="{9A96E54A-ACD1-45E8-9BA1-59EC2855FD29}" dt="2023-07-13T23:16:59.080" v="2880" actId="20577"/>
          <ac:spMkLst>
            <pc:docMk/>
            <pc:sldMk cId="2624933451" sldId="291"/>
            <ac:spMk id="4" creationId="{D0A42E5D-96AA-01A7-15F1-8820B73920AA}"/>
          </ac:spMkLst>
        </pc:spChg>
      </pc:sldChg>
      <pc:sldChg chg="addSp delSp modSp add mod">
        <pc:chgData name="Kathleen Hancock" userId="270babe3-2a55-49f3-9aef-99a6fd87c9e6" providerId="ADAL" clId="{9A96E54A-ACD1-45E8-9BA1-59EC2855FD29}" dt="2023-07-13T20:23:35.232" v="1801" actId="14100"/>
        <pc:sldMkLst>
          <pc:docMk/>
          <pc:sldMk cId="3777937396" sldId="292"/>
        </pc:sldMkLst>
        <pc:spChg chg="mod">
          <ac:chgData name="Kathleen Hancock" userId="270babe3-2a55-49f3-9aef-99a6fd87c9e6" providerId="ADAL" clId="{9A96E54A-ACD1-45E8-9BA1-59EC2855FD29}" dt="2023-07-13T20:23:12.925" v="1772" actId="14100"/>
          <ac:spMkLst>
            <pc:docMk/>
            <pc:sldMk cId="3777937396" sldId="292"/>
            <ac:spMk id="4" creationId="{D0A42E5D-96AA-01A7-15F1-8820B73920AA}"/>
          </ac:spMkLst>
        </pc:spChg>
        <pc:picChg chg="add del mod">
          <ac:chgData name="Kathleen Hancock" userId="270babe3-2a55-49f3-9aef-99a6fd87c9e6" providerId="ADAL" clId="{9A96E54A-ACD1-45E8-9BA1-59EC2855FD29}" dt="2023-07-13T20:21:47.384" v="1760" actId="22"/>
          <ac:picMkLst>
            <pc:docMk/>
            <pc:sldMk cId="3777937396" sldId="292"/>
            <ac:picMk id="6" creationId="{3216511E-B368-285F-5D1D-53154ACC7FFB}"/>
          </ac:picMkLst>
        </pc:picChg>
        <pc:picChg chg="add mod">
          <ac:chgData name="Kathleen Hancock" userId="270babe3-2a55-49f3-9aef-99a6fd87c9e6" providerId="ADAL" clId="{9A96E54A-ACD1-45E8-9BA1-59EC2855FD29}" dt="2023-07-13T20:23:35.232" v="1801" actId="14100"/>
          <ac:picMkLst>
            <pc:docMk/>
            <pc:sldMk cId="3777937396" sldId="292"/>
            <ac:picMk id="8" creationId="{6C0A2EE4-9979-C54B-91A8-513F65565262}"/>
          </ac:picMkLst>
        </pc:picChg>
      </pc:sldChg>
      <pc:sldChg chg="modSp add mod">
        <pc:chgData name="Kathleen Hancock" userId="270babe3-2a55-49f3-9aef-99a6fd87c9e6" providerId="ADAL" clId="{9A96E54A-ACD1-45E8-9BA1-59EC2855FD29}" dt="2023-07-13T23:31:25.679" v="3470" actId="404"/>
        <pc:sldMkLst>
          <pc:docMk/>
          <pc:sldMk cId="2696634964" sldId="293"/>
        </pc:sldMkLst>
        <pc:spChg chg="mod">
          <ac:chgData name="Kathleen Hancock" userId="270babe3-2a55-49f3-9aef-99a6fd87c9e6" providerId="ADAL" clId="{9A96E54A-ACD1-45E8-9BA1-59EC2855FD29}" dt="2023-07-13T23:31:25.679" v="3470" actId="404"/>
          <ac:spMkLst>
            <pc:docMk/>
            <pc:sldMk cId="2696634964" sldId="293"/>
            <ac:spMk id="4" creationId="{D0A42E5D-96AA-01A7-15F1-8820B73920AA}"/>
          </ac:spMkLst>
        </pc:spChg>
      </pc:sldChg>
      <pc:sldChg chg="add">
        <pc:chgData name="Kathleen Hancock" userId="270babe3-2a55-49f3-9aef-99a6fd87c9e6" providerId="ADAL" clId="{9A96E54A-ACD1-45E8-9BA1-59EC2855FD29}" dt="2023-07-13T20:44:44.236" v="2638" actId="2890"/>
        <pc:sldMkLst>
          <pc:docMk/>
          <pc:sldMk cId="1465806365" sldId="294"/>
        </pc:sldMkLst>
      </pc:sldChg>
      <pc:sldChg chg="add">
        <pc:chgData name="Kathleen Hancock" userId="270babe3-2a55-49f3-9aef-99a6fd87c9e6" providerId="ADAL" clId="{9A96E54A-ACD1-45E8-9BA1-59EC2855FD29}" dt="2023-07-13T20:46:43.456" v="2649" actId="2890"/>
        <pc:sldMkLst>
          <pc:docMk/>
          <pc:sldMk cId="1512498753" sldId="295"/>
        </pc:sldMkLst>
      </pc:sldChg>
      <pc:sldChg chg="modSp add mod">
        <pc:chgData name="Kathleen Hancock" userId="270babe3-2a55-49f3-9aef-99a6fd87c9e6" providerId="ADAL" clId="{9A96E54A-ACD1-45E8-9BA1-59EC2855FD29}" dt="2023-07-13T23:33:31.152" v="3586" actId="20577"/>
        <pc:sldMkLst>
          <pc:docMk/>
          <pc:sldMk cId="860064701" sldId="296"/>
        </pc:sldMkLst>
        <pc:spChg chg="mod">
          <ac:chgData name="Kathleen Hancock" userId="270babe3-2a55-49f3-9aef-99a6fd87c9e6" providerId="ADAL" clId="{9A96E54A-ACD1-45E8-9BA1-59EC2855FD29}" dt="2023-07-13T23:33:31.152" v="3586" actId="20577"/>
          <ac:spMkLst>
            <pc:docMk/>
            <pc:sldMk cId="860064701" sldId="296"/>
            <ac:spMk id="4" creationId="{D0A42E5D-96AA-01A7-15F1-8820B73920AA}"/>
          </ac:spMkLst>
        </pc:spChg>
      </pc:sldChg>
      <pc:sldChg chg="modSp add mod">
        <pc:chgData name="Kathleen Hancock" userId="270babe3-2a55-49f3-9aef-99a6fd87c9e6" providerId="ADAL" clId="{9A96E54A-ACD1-45E8-9BA1-59EC2855FD29}" dt="2023-07-13T23:21:00.580" v="3016" actId="20577"/>
        <pc:sldMkLst>
          <pc:docMk/>
          <pc:sldMk cId="4188340280" sldId="297"/>
        </pc:sldMkLst>
        <pc:spChg chg="mod">
          <ac:chgData name="Kathleen Hancock" userId="270babe3-2a55-49f3-9aef-99a6fd87c9e6" providerId="ADAL" clId="{9A96E54A-ACD1-45E8-9BA1-59EC2855FD29}" dt="2023-07-13T23:21:00.580" v="3016" actId="20577"/>
          <ac:spMkLst>
            <pc:docMk/>
            <pc:sldMk cId="4188340280" sldId="297"/>
            <ac:spMk id="4" creationId="{D0A42E5D-96AA-01A7-15F1-8820B73920AA}"/>
          </ac:spMkLst>
        </pc:spChg>
      </pc:sldChg>
      <pc:sldChg chg="add">
        <pc:chgData name="Kathleen Hancock" userId="270babe3-2a55-49f3-9aef-99a6fd87c9e6" providerId="ADAL" clId="{9A96E54A-ACD1-45E8-9BA1-59EC2855FD29}" dt="2023-07-13T23:09:33.283" v="2736" actId="2890"/>
        <pc:sldMkLst>
          <pc:docMk/>
          <pc:sldMk cId="2570672991" sldId="298"/>
        </pc:sldMkLst>
      </pc:sldChg>
      <pc:sldChg chg="addSp delSp modSp new mod">
        <pc:chgData name="Kathleen Hancock" userId="270babe3-2a55-49f3-9aef-99a6fd87c9e6" providerId="ADAL" clId="{9A96E54A-ACD1-45E8-9BA1-59EC2855FD29}" dt="2023-07-20T16:29:03.603" v="3796" actId="14100"/>
        <pc:sldMkLst>
          <pc:docMk/>
          <pc:sldMk cId="2088099712" sldId="299"/>
        </pc:sldMkLst>
        <pc:spChg chg="add del">
          <ac:chgData name="Kathleen Hancock" userId="270babe3-2a55-49f3-9aef-99a6fd87c9e6" providerId="ADAL" clId="{9A96E54A-ACD1-45E8-9BA1-59EC2855FD29}" dt="2023-07-20T16:28:14.607" v="3770"/>
          <ac:spMkLst>
            <pc:docMk/>
            <pc:sldMk cId="2088099712" sldId="299"/>
            <ac:spMk id="2" creationId="{E89891A0-95AB-A15F-5F63-BA0ECEDB692B}"/>
          </ac:spMkLst>
        </pc:spChg>
        <pc:spChg chg="add del mod">
          <ac:chgData name="Kathleen Hancock" userId="270babe3-2a55-49f3-9aef-99a6fd87c9e6" providerId="ADAL" clId="{9A96E54A-ACD1-45E8-9BA1-59EC2855FD29}" dt="2023-07-20T16:28:24.742" v="3774" actId="478"/>
          <ac:spMkLst>
            <pc:docMk/>
            <pc:sldMk cId="2088099712" sldId="299"/>
            <ac:spMk id="3" creationId="{A4F38851-8552-F79A-9190-88B5C84E6ADE}"/>
          </ac:spMkLst>
        </pc:spChg>
        <pc:spChg chg="add del mod">
          <ac:chgData name="Kathleen Hancock" userId="270babe3-2a55-49f3-9aef-99a6fd87c9e6" providerId="ADAL" clId="{9A96E54A-ACD1-45E8-9BA1-59EC2855FD29}" dt="2023-07-20T16:28:24.742" v="3774" actId="478"/>
          <ac:spMkLst>
            <pc:docMk/>
            <pc:sldMk cId="2088099712" sldId="299"/>
            <ac:spMk id="4" creationId="{8819D24B-83F7-C392-B26B-7F5F45FB8D2B}"/>
          </ac:spMkLst>
        </pc:spChg>
        <pc:spChg chg="add mod">
          <ac:chgData name="Kathleen Hancock" userId="270babe3-2a55-49f3-9aef-99a6fd87c9e6" providerId="ADAL" clId="{9A96E54A-ACD1-45E8-9BA1-59EC2855FD29}" dt="2023-07-20T16:29:03.603" v="3796" actId="14100"/>
          <ac:spMkLst>
            <pc:docMk/>
            <pc:sldMk cId="2088099712" sldId="299"/>
            <ac:spMk id="5" creationId="{5D3A9DCD-D0D2-9425-0975-696C18565CD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Closure/Hand-Off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Closure/Hand-Off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ScaleX="177312" custScaleY="200499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Closure/Hand-Off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ScaleX="177312" custScaleY="200499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Closure/Hand-Off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 custScaleX="154342" custScaleY="146827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Closure/Hand-Off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 custScaleX="154342" custScaleY="146827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Closure/Hand-Off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 custScaleX="154342" custScaleY="146827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Closure/Hand-Off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 custScaleX="154342" custScaleY="146827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Closure/Hand-Off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 custScaleX="157523" custScaleY="178667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Closure/Hand-Off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 custScaleX="157523" custScaleY="178667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Closure/Hand-Off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 custScaleX="157523" custScaleY="178667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Closure/</a:t>
          </a:r>
        </a:p>
        <a:p>
          <a:r>
            <a:rPr lang="en-US" sz="3200" dirty="0">
              <a:solidFill>
                <a:schemeClr val="tx2"/>
              </a:solidFill>
            </a:rPr>
            <a:t>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 custScaleX="168115" custScaleY="164808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Closure/Hand-Off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 custScaleX="166950" custScaleY="182466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Closure/</a:t>
          </a:r>
        </a:p>
        <a:p>
          <a:r>
            <a:rPr lang="en-US" sz="3200" dirty="0">
              <a:solidFill>
                <a:schemeClr val="tx2"/>
              </a:solidFill>
            </a:rPr>
            <a:t>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 custScaleX="168115" custScaleY="164808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Closure/</a:t>
          </a:r>
        </a:p>
        <a:p>
          <a:r>
            <a:rPr lang="en-US" sz="3200" dirty="0">
              <a:solidFill>
                <a:schemeClr val="tx2"/>
              </a:solidFill>
            </a:rPr>
            <a:t>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 custScaleX="168115" custScaleY="164808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Closure/</a:t>
          </a:r>
        </a:p>
        <a:p>
          <a:r>
            <a:rPr lang="en-US" sz="3200" dirty="0">
              <a:solidFill>
                <a:schemeClr val="tx2"/>
              </a:solidFill>
            </a:rPr>
            <a:t>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 custScaleX="168115" custScaleY="164808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Closure/Hand-Off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 custScaleX="166950" custScaleY="182466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Closure/Hand-Off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 custScaleX="166950" custScaleY="182466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Closure/Hand-Off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 custScaleX="166950" custScaleY="182466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Closure/Hand-Off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ScaleX="177312" custScaleY="200499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Closure/Hand-Off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ScaleX="177312" custScaleY="200499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Closure/Hand-Off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ScaleX="177312" custScaleY="200499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989D51-D228-4307-81C7-861C8B3E69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E0E682-4236-4E3A-9AD9-76D57AE5222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Initiation</a:t>
          </a:r>
        </a:p>
      </dgm:t>
    </dgm:pt>
    <dgm:pt modelId="{EED29207-E9DC-4655-AB1F-26142D67CB8E}" type="parTrans" cxnId="{8F76F310-676D-492E-BB2C-A1757BF3EA86}">
      <dgm:prSet/>
      <dgm:spPr/>
      <dgm:t>
        <a:bodyPr/>
        <a:lstStyle/>
        <a:p>
          <a:endParaRPr lang="en-US"/>
        </a:p>
      </dgm:t>
    </dgm:pt>
    <dgm:pt modelId="{197FDCA9-C159-4883-8CEB-BE892DA4CEB6}" type="sibTrans" cxnId="{8F76F310-676D-492E-BB2C-A1757BF3EA86}">
      <dgm:prSet/>
      <dgm:spPr/>
      <dgm:t>
        <a:bodyPr/>
        <a:lstStyle/>
        <a:p>
          <a:endParaRPr lang="en-US"/>
        </a:p>
      </dgm:t>
    </dgm:pt>
    <dgm:pt modelId="{4B1F15B7-5DEE-45C0-9DE6-F45666CC09CB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Planning</a:t>
          </a:r>
        </a:p>
      </dgm:t>
    </dgm:pt>
    <dgm:pt modelId="{211E0FC9-CAF9-4D61-B87E-3FD1248D6FBC}" type="parTrans" cxnId="{EDE038E1-0772-4D6D-8C60-12A89690B072}">
      <dgm:prSet/>
      <dgm:spPr/>
      <dgm:t>
        <a:bodyPr/>
        <a:lstStyle/>
        <a:p>
          <a:endParaRPr lang="en-US"/>
        </a:p>
      </dgm:t>
    </dgm:pt>
    <dgm:pt modelId="{F0D50779-0E5F-4C17-B649-567E45034976}" type="sibTrans" cxnId="{EDE038E1-0772-4D6D-8C60-12A89690B072}">
      <dgm:prSet/>
      <dgm:spPr/>
      <dgm:t>
        <a:bodyPr/>
        <a:lstStyle/>
        <a:p>
          <a:endParaRPr lang="en-US"/>
        </a:p>
      </dgm:t>
    </dgm:pt>
    <dgm:pt modelId="{ED8C9BF7-CCFF-4305-AF97-868D6950A29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Closure/Hand-Off</a:t>
          </a:r>
        </a:p>
      </dgm:t>
    </dgm:pt>
    <dgm:pt modelId="{B914BB9E-C95A-44D8-AE35-EB45171D41E5}" type="parTrans" cxnId="{A00E7B9B-FB0C-41C1-AAAB-8B8D67C1BD87}">
      <dgm:prSet/>
      <dgm:spPr/>
      <dgm:t>
        <a:bodyPr/>
        <a:lstStyle/>
        <a:p>
          <a:endParaRPr lang="en-US"/>
        </a:p>
      </dgm:t>
    </dgm:pt>
    <dgm:pt modelId="{C7F730C1-A785-4728-A32C-31BE50B13648}" type="sibTrans" cxnId="{A00E7B9B-FB0C-41C1-AAAB-8B8D67C1BD87}">
      <dgm:prSet/>
      <dgm:spPr/>
      <dgm:t>
        <a:bodyPr/>
        <a:lstStyle/>
        <a:p>
          <a:endParaRPr lang="en-US"/>
        </a:p>
      </dgm:t>
    </dgm:pt>
    <dgm:pt modelId="{9A72114E-3465-4F06-A120-27773EB41F3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Execution</a:t>
          </a:r>
        </a:p>
      </dgm:t>
    </dgm:pt>
    <dgm:pt modelId="{A840864E-6E85-4DD2-ACD3-BA65C1B76578}" type="parTrans" cxnId="{2E612D47-329E-4C04-ABCA-2EF0AF27F20A}">
      <dgm:prSet/>
      <dgm:spPr/>
      <dgm:t>
        <a:bodyPr/>
        <a:lstStyle/>
        <a:p>
          <a:endParaRPr lang="en-US"/>
        </a:p>
      </dgm:t>
    </dgm:pt>
    <dgm:pt modelId="{87D6923A-4E18-46AA-BBFB-3E807D64AC33}" type="sibTrans" cxnId="{2E612D47-329E-4C04-ABCA-2EF0AF27F20A}">
      <dgm:prSet/>
      <dgm:spPr/>
      <dgm:t>
        <a:bodyPr/>
        <a:lstStyle/>
        <a:p>
          <a:endParaRPr lang="en-US"/>
        </a:p>
      </dgm:t>
    </dgm:pt>
    <dgm:pt modelId="{1D7FAB46-A359-4C78-AB7D-DC09272155C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Monitor</a:t>
          </a:r>
        </a:p>
      </dgm:t>
    </dgm:pt>
    <dgm:pt modelId="{D92CB676-E19F-4351-8E58-7990D463875B}" type="parTrans" cxnId="{784B2127-B398-474C-AB71-FBF02A055B03}">
      <dgm:prSet/>
      <dgm:spPr/>
      <dgm:t>
        <a:bodyPr/>
        <a:lstStyle/>
        <a:p>
          <a:endParaRPr lang="en-US"/>
        </a:p>
      </dgm:t>
    </dgm:pt>
    <dgm:pt modelId="{4B7E5C9A-694F-4264-B533-837E5BA7DF3E}" type="sibTrans" cxnId="{784B2127-B398-474C-AB71-FBF02A055B03}">
      <dgm:prSet/>
      <dgm:spPr/>
      <dgm:t>
        <a:bodyPr/>
        <a:lstStyle/>
        <a:p>
          <a:endParaRPr lang="en-US"/>
        </a:p>
      </dgm:t>
    </dgm:pt>
    <dgm:pt modelId="{BC581359-C222-4ECD-9103-2BAF0E156C1A}" type="pres">
      <dgm:prSet presAssocID="{D3989D51-D228-4307-81C7-861C8B3E69A9}" presName="Name0" presStyleCnt="0">
        <dgm:presLayoutVars>
          <dgm:dir/>
          <dgm:animLvl val="lvl"/>
          <dgm:resizeHandles val="exact"/>
        </dgm:presLayoutVars>
      </dgm:prSet>
      <dgm:spPr/>
    </dgm:pt>
    <dgm:pt modelId="{51CCE257-3557-4615-AA65-2EDFBD4FDC67}" type="pres">
      <dgm:prSet presAssocID="{7FE0E682-4236-4E3A-9AD9-76D57AE522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D51102-12DE-493C-9C2E-3015F087F7C5}" type="pres">
      <dgm:prSet presAssocID="{197FDCA9-C159-4883-8CEB-BE892DA4CEB6}" presName="parTxOnlySpace" presStyleCnt="0"/>
      <dgm:spPr/>
    </dgm:pt>
    <dgm:pt modelId="{7D97C6AB-71AB-419A-9194-7A5FCB77DBEF}" type="pres">
      <dgm:prSet presAssocID="{4B1F15B7-5DEE-45C0-9DE6-F45666CC09CB}" presName="parTxOnly" presStyleLbl="node1" presStyleIdx="1" presStyleCnt="5" custScaleX="177312" custScaleY="200499" custLinFactNeighborX="4068" custLinFactNeighborY="-1017">
        <dgm:presLayoutVars>
          <dgm:chMax val="0"/>
          <dgm:chPref val="0"/>
          <dgm:bulletEnabled val="1"/>
        </dgm:presLayoutVars>
      </dgm:prSet>
      <dgm:spPr/>
    </dgm:pt>
    <dgm:pt modelId="{78198863-D61D-47AB-9D9F-44235F9C3362}" type="pres">
      <dgm:prSet presAssocID="{F0D50779-0E5F-4C17-B649-567E45034976}" presName="parTxOnlySpace" presStyleCnt="0"/>
      <dgm:spPr/>
    </dgm:pt>
    <dgm:pt modelId="{5BA1766E-AC4B-48D6-826D-9C13A8067048}" type="pres">
      <dgm:prSet presAssocID="{9A72114E-3465-4F06-A120-27773EB41F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7F48A-5F29-455E-87A6-ED49890EB39B}" type="pres">
      <dgm:prSet presAssocID="{87D6923A-4E18-46AA-BBFB-3E807D64AC33}" presName="parTxOnlySpace" presStyleCnt="0"/>
      <dgm:spPr/>
    </dgm:pt>
    <dgm:pt modelId="{9F9BA068-6625-419C-80F4-DF1237E10B9F}" type="pres">
      <dgm:prSet presAssocID="{1D7FAB46-A359-4C78-AB7D-DC09272155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6BA989-13A0-4F30-8147-D2912AE46146}" type="pres">
      <dgm:prSet presAssocID="{4B7E5C9A-694F-4264-B533-837E5BA7DF3E}" presName="parTxOnlySpace" presStyleCnt="0"/>
      <dgm:spPr/>
    </dgm:pt>
    <dgm:pt modelId="{41F0AE4D-821C-4541-8829-0542AA97C839}" type="pres">
      <dgm:prSet presAssocID="{ED8C9BF7-CCFF-4305-AF97-868D6950A2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76F310-676D-492E-BB2C-A1757BF3EA86}" srcId="{D3989D51-D228-4307-81C7-861C8B3E69A9}" destId="{7FE0E682-4236-4E3A-9AD9-76D57AE52229}" srcOrd="0" destOrd="0" parTransId="{EED29207-E9DC-4655-AB1F-26142D67CB8E}" sibTransId="{197FDCA9-C159-4883-8CEB-BE892DA4CEB6}"/>
    <dgm:cxn modelId="{784B2127-B398-474C-AB71-FBF02A055B03}" srcId="{D3989D51-D228-4307-81C7-861C8B3E69A9}" destId="{1D7FAB46-A359-4C78-AB7D-DC09272155CF}" srcOrd="3" destOrd="0" parTransId="{D92CB676-E19F-4351-8E58-7990D463875B}" sibTransId="{4B7E5C9A-694F-4264-B533-837E5BA7DF3E}"/>
    <dgm:cxn modelId="{5B82E829-C8F4-401F-A61F-FD23EA7E8869}" type="presOf" srcId="{D3989D51-D228-4307-81C7-861C8B3E69A9}" destId="{BC581359-C222-4ECD-9103-2BAF0E156C1A}" srcOrd="0" destOrd="0" presId="urn:microsoft.com/office/officeart/2005/8/layout/chevron1"/>
    <dgm:cxn modelId="{8BF48645-EF1E-445D-B0E5-A1E049C9E40E}" type="presOf" srcId="{9A72114E-3465-4F06-A120-27773EB41F34}" destId="{5BA1766E-AC4B-48D6-826D-9C13A8067048}" srcOrd="0" destOrd="0" presId="urn:microsoft.com/office/officeart/2005/8/layout/chevron1"/>
    <dgm:cxn modelId="{2E612D47-329E-4C04-ABCA-2EF0AF27F20A}" srcId="{D3989D51-D228-4307-81C7-861C8B3E69A9}" destId="{9A72114E-3465-4F06-A120-27773EB41F34}" srcOrd="2" destOrd="0" parTransId="{A840864E-6E85-4DD2-ACD3-BA65C1B76578}" sibTransId="{87D6923A-4E18-46AA-BBFB-3E807D64AC33}"/>
    <dgm:cxn modelId="{6306FA4B-714F-4831-96A9-47F1D550BC92}" type="presOf" srcId="{1D7FAB46-A359-4C78-AB7D-DC09272155CF}" destId="{9F9BA068-6625-419C-80F4-DF1237E10B9F}" srcOrd="0" destOrd="0" presId="urn:microsoft.com/office/officeart/2005/8/layout/chevron1"/>
    <dgm:cxn modelId="{44B0AE53-34B5-4DC1-82FB-7A41F087C9AC}" type="presOf" srcId="{ED8C9BF7-CCFF-4305-AF97-868D6950A29B}" destId="{41F0AE4D-821C-4541-8829-0542AA97C839}" srcOrd="0" destOrd="0" presId="urn:microsoft.com/office/officeart/2005/8/layout/chevron1"/>
    <dgm:cxn modelId="{A00E7B9B-FB0C-41C1-AAAB-8B8D67C1BD87}" srcId="{D3989D51-D228-4307-81C7-861C8B3E69A9}" destId="{ED8C9BF7-CCFF-4305-AF97-868D6950A29B}" srcOrd="4" destOrd="0" parTransId="{B914BB9E-C95A-44D8-AE35-EB45171D41E5}" sibTransId="{C7F730C1-A785-4728-A32C-31BE50B13648}"/>
    <dgm:cxn modelId="{08A84CB1-85B1-4C69-90DD-C3234B5692CD}" type="presOf" srcId="{4B1F15B7-5DEE-45C0-9DE6-F45666CC09CB}" destId="{7D97C6AB-71AB-419A-9194-7A5FCB77DBEF}" srcOrd="0" destOrd="0" presId="urn:microsoft.com/office/officeart/2005/8/layout/chevron1"/>
    <dgm:cxn modelId="{16A27FD3-2423-49CC-92D6-E7DB1295729F}" type="presOf" srcId="{7FE0E682-4236-4E3A-9AD9-76D57AE52229}" destId="{51CCE257-3557-4615-AA65-2EDFBD4FDC67}" srcOrd="0" destOrd="0" presId="urn:microsoft.com/office/officeart/2005/8/layout/chevron1"/>
    <dgm:cxn modelId="{EDE038E1-0772-4D6D-8C60-12A89690B072}" srcId="{D3989D51-D228-4307-81C7-861C8B3E69A9}" destId="{4B1F15B7-5DEE-45C0-9DE6-F45666CC09CB}" srcOrd="1" destOrd="0" parTransId="{211E0FC9-CAF9-4D61-B87E-3FD1248D6FBC}" sibTransId="{F0D50779-0E5F-4C17-B649-567E45034976}"/>
    <dgm:cxn modelId="{F2B50C1E-3D38-4EC4-876B-FEF3979EAB93}" type="presParOf" srcId="{BC581359-C222-4ECD-9103-2BAF0E156C1A}" destId="{51CCE257-3557-4615-AA65-2EDFBD4FDC67}" srcOrd="0" destOrd="0" presId="urn:microsoft.com/office/officeart/2005/8/layout/chevron1"/>
    <dgm:cxn modelId="{FD8229D6-6660-4997-B34C-A0448B9CBFBA}" type="presParOf" srcId="{BC581359-C222-4ECD-9103-2BAF0E156C1A}" destId="{21D51102-12DE-493C-9C2E-3015F087F7C5}" srcOrd="1" destOrd="0" presId="urn:microsoft.com/office/officeart/2005/8/layout/chevron1"/>
    <dgm:cxn modelId="{7300F0D9-DB15-4706-8963-C59E2DD2D0EA}" type="presParOf" srcId="{BC581359-C222-4ECD-9103-2BAF0E156C1A}" destId="{7D97C6AB-71AB-419A-9194-7A5FCB77DBEF}" srcOrd="2" destOrd="0" presId="urn:microsoft.com/office/officeart/2005/8/layout/chevron1"/>
    <dgm:cxn modelId="{4986D311-2FE3-433D-A846-AC7618EB7AB8}" type="presParOf" srcId="{BC581359-C222-4ECD-9103-2BAF0E156C1A}" destId="{78198863-D61D-47AB-9D9F-44235F9C3362}" srcOrd="3" destOrd="0" presId="urn:microsoft.com/office/officeart/2005/8/layout/chevron1"/>
    <dgm:cxn modelId="{94347BCA-7FDE-4B5B-B194-0EF571AB34AF}" type="presParOf" srcId="{BC581359-C222-4ECD-9103-2BAF0E156C1A}" destId="{5BA1766E-AC4B-48D6-826D-9C13A8067048}" srcOrd="4" destOrd="0" presId="urn:microsoft.com/office/officeart/2005/8/layout/chevron1"/>
    <dgm:cxn modelId="{D4823D35-5611-482C-AC6E-0BBE702857FA}" type="presParOf" srcId="{BC581359-C222-4ECD-9103-2BAF0E156C1A}" destId="{8247F48A-5F29-455E-87A6-ED49890EB39B}" srcOrd="5" destOrd="0" presId="urn:microsoft.com/office/officeart/2005/8/layout/chevron1"/>
    <dgm:cxn modelId="{9FFBF119-F201-42B9-951F-DA5383E3E3FB}" type="presParOf" srcId="{BC581359-C222-4ECD-9103-2BAF0E156C1A}" destId="{9F9BA068-6625-419C-80F4-DF1237E10B9F}" srcOrd="6" destOrd="0" presId="urn:microsoft.com/office/officeart/2005/8/layout/chevron1"/>
    <dgm:cxn modelId="{848AEFD0-E6F9-42AC-BBE8-B357C3ADE693}" type="presParOf" srcId="{BC581359-C222-4ECD-9103-2BAF0E156C1A}" destId="{A36BA989-13A0-4F30-8147-D2912AE46146}" srcOrd="7" destOrd="0" presId="urn:microsoft.com/office/officeart/2005/8/layout/chevron1"/>
    <dgm:cxn modelId="{51D6A425-0D04-4CF7-A5F2-71ADAF6766A0}" type="presParOf" srcId="{BC581359-C222-4ECD-9103-2BAF0E156C1A}" destId="{41F0AE4D-821C-4541-8829-0542AA97C83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2382" y="770646"/>
          <a:ext cx="2120562" cy="848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2"/>
              </a:solidFill>
            </a:rPr>
            <a:t>Initiation</a:t>
          </a:r>
        </a:p>
      </dsp:txBody>
      <dsp:txXfrm>
        <a:off x="426494" y="770646"/>
        <a:ext cx="1272338" cy="848224"/>
      </dsp:txXfrm>
    </dsp:sp>
    <dsp:sp modelId="{7D97C6AB-71AB-419A-9194-7A5FCB77DBEF}">
      <dsp:nvSpPr>
        <dsp:cNvPr id="0" name=""/>
        <dsp:cNvSpPr/>
      </dsp:nvSpPr>
      <dsp:spPr>
        <a:xfrm>
          <a:off x="1919514" y="762020"/>
          <a:ext cx="2120562" cy="848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2"/>
              </a:solidFill>
            </a:rPr>
            <a:t>Planning</a:t>
          </a:r>
        </a:p>
      </dsp:txBody>
      <dsp:txXfrm>
        <a:off x="2343626" y="762020"/>
        <a:ext cx="1272338" cy="848224"/>
      </dsp:txXfrm>
    </dsp:sp>
    <dsp:sp modelId="{5BA1766E-AC4B-48D6-826D-9C13A8067048}">
      <dsp:nvSpPr>
        <dsp:cNvPr id="0" name=""/>
        <dsp:cNvSpPr/>
      </dsp:nvSpPr>
      <dsp:spPr>
        <a:xfrm>
          <a:off x="3819394" y="770646"/>
          <a:ext cx="2120562" cy="848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2"/>
              </a:solidFill>
            </a:rPr>
            <a:t>Execution</a:t>
          </a:r>
        </a:p>
      </dsp:txBody>
      <dsp:txXfrm>
        <a:off x="4243506" y="770646"/>
        <a:ext cx="1272338" cy="848224"/>
      </dsp:txXfrm>
    </dsp:sp>
    <dsp:sp modelId="{9F9BA068-6625-419C-80F4-DF1237E10B9F}">
      <dsp:nvSpPr>
        <dsp:cNvPr id="0" name=""/>
        <dsp:cNvSpPr/>
      </dsp:nvSpPr>
      <dsp:spPr>
        <a:xfrm>
          <a:off x="5727900" y="770646"/>
          <a:ext cx="2120562" cy="848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2"/>
              </a:solidFill>
            </a:rPr>
            <a:t>Monitor</a:t>
          </a:r>
        </a:p>
      </dsp:txBody>
      <dsp:txXfrm>
        <a:off x="6152012" y="770646"/>
        <a:ext cx="1272338" cy="848224"/>
      </dsp:txXfrm>
    </dsp:sp>
    <dsp:sp modelId="{41F0AE4D-821C-4541-8829-0542AA97C839}">
      <dsp:nvSpPr>
        <dsp:cNvPr id="0" name=""/>
        <dsp:cNvSpPr/>
      </dsp:nvSpPr>
      <dsp:spPr>
        <a:xfrm>
          <a:off x="7636406" y="770646"/>
          <a:ext cx="2120562" cy="848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2"/>
              </a:solidFill>
            </a:rPr>
            <a:t>Closure/Hand-Off</a:t>
          </a:r>
        </a:p>
      </dsp:txBody>
      <dsp:txXfrm>
        <a:off x="8060518" y="770646"/>
        <a:ext cx="1272338" cy="848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2004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Initiation</a:t>
          </a:r>
        </a:p>
      </dsp:txBody>
      <dsp:txXfrm>
        <a:off x="365120" y="831642"/>
        <a:ext cx="1089350" cy="726232"/>
      </dsp:txXfrm>
    </dsp:sp>
    <dsp:sp modelId="{7D97C6AB-71AB-419A-9194-7A5FCB77DBEF}">
      <dsp:nvSpPr>
        <dsp:cNvPr id="0" name=""/>
        <dsp:cNvSpPr/>
      </dsp:nvSpPr>
      <dsp:spPr>
        <a:xfrm>
          <a:off x="1643414" y="459328"/>
          <a:ext cx="3219245" cy="1456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Planning</a:t>
          </a:r>
        </a:p>
      </dsp:txBody>
      <dsp:txXfrm>
        <a:off x="2371459" y="459328"/>
        <a:ext cx="1763156" cy="1456089"/>
      </dsp:txXfrm>
    </dsp:sp>
    <dsp:sp modelId="{5BA1766E-AC4B-48D6-826D-9C13A8067048}">
      <dsp:nvSpPr>
        <dsp:cNvPr id="0" name=""/>
        <dsp:cNvSpPr/>
      </dsp:nvSpPr>
      <dsp:spPr>
        <a:xfrm>
          <a:off x="4673715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Execution</a:t>
          </a:r>
        </a:p>
      </dsp:txBody>
      <dsp:txXfrm>
        <a:off x="5036831" y="831642"/>
        <a:ext cx="1089350" cy="726232"/>
      </dsp:txXfrm>
    </dsp:sp>
    <dsp:sp modelId="{9F9BA068-6625-419C-80F4-DF1237E10B9F}">
      <dsp:nvSpPr>
        <dsp:cNvPr id="0" name=""/>
        <dsp:cNvSpPr/>
      </dsp:nvSpPr>
      <dsp:spPr>
        <a:xfrm>
          <a:off x="6307739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Monitor</a:t>
          </a:r>
        </a:p>
      </dsp:txBody>
      <dsp:txXfrm>
        <a:off x="6670855" y="831642"/>
        <a:ext cx="1089350" cy="726232"/>
      </dsp:txXfrm>
    </dsp:sp>
    <dsp:sp modelId="{41F0AE4D-821C-4541-8829-0542AA97C839}">
      <dsp:nvSpPr>
        <dsp:cNvPr id="0" name=""/>
        <dsp:cNvSpPr/>
      </dsp:nvSpPr>
      <dsp:spPr>
        <a:xfrm>
          <a:off x="7941764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Closure/Hand-Off</a:t>
          </a:r>
        </a:p>
      </dsp:txBody>
      <dsp:txXfrm>
        <a:off x="8304880" y="831642"/>
        <a:ext cx="1089350" cy="7262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2004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Initiation</a:t>
          </a:r>
        </a:p>
      </dsp:txBody>
      <dsp:txXfrm>
        <a:off x="365120" y="831642"/>
        <a:ext cx="1089350" cy="726232"/>
      </dsp:txXfrm>
    </dsp:sp>
    <dsp:sp modelId="{7D97C6AB-71AB-419A-9194-7A5FCB77DBEF}">
      <dsp:nvSpPr>
        <dsp:cNvPr id="0" name=""/>
        <dsp:cNvSpPr/>
      </dsp:nvSpPr>
      <dsp:spPr>
        <a:xfrm>
          <a:off x="1643414" y="459328"/>
          <a:ext cx="3219245" cy="1456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Planning</a:t>
          </a:r>
        </a:p>
      </dsp:txBody>
      <dsp:txXfrm>
        <a:off x="2371459" y="459328"/>
        <a:ext cx="1763156" cy="1456089"/>
      </dsp:txXfrm>
    </dsp:sp>
    <dsp:sp modelId="{5BA1766E-AC4B-48D6-826D-9C13A8067048}">
      <dsp:nvSpPr>
        <dsp:cNvPr id="0" name=""/>
        <dsp:cNvSpPr/>
      </dsp:nvSpPr>
      <dsp:spPr>
        <a:xfrm>
          <a:off x="4673715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Execution</a:t>
          </a:r>
        </a:p>
      </dsp:txBody>
      <dsp:txXfrm>
        <a:off x="5036831" y="831642"/>
        <a:ext cx="1089350" cy="726232"/>
      </dsp:txXfrm>
    </dsp:sp>
    <dsp:sp modelId="{9F9BA068-6625-419C-80F4-DF1237E10B9F}">
      <dsp:nvSpPr>
        <dsp:cNvPr id="0" name=""/>
        <dsp:cNvSpPr/>
      </dsp:nvSpPr>
      <dsp:spPr>
        <a:xfrm>
          <a:off x="6307739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Monitor</a:t>
          </a:r>
        </a:p>
      </dsp:txBody>
      <dsp:txXfrm>
        <a:off x="6670855" y="831642"/>
        <a:ext cx="1089350" cy="726232"/>
      </dsp:txXfrm>
    </dsp:sp>
    <dsp:sp modelId="{41F0AE4D-821C-4541-8829-0542AA97C839}">
      <dsp:nvSpPr>
        <dsp:cNvPr id="0" name=""/>
        <dsp:cNvSpPr/>
      </dsp:nvSpPr>
      <dsp:spPr>
        <a:xfrm>
          <a:off x="7941764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Closure/Hand-Off</a:t>
          </a:r>
        </a:p>
      </dsp:txBody>
      <dsp:txXfrm>
        <a:off x="8304880" y="831642"/>
        <a:ext cx="1089350" cy="7262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2189" y="815440"/>
          <a:ext cx="1896592" cy="758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Initiation</a:t>
          </a:r>
        </a:p>
      </dsp:txBody>
      <dsp:txXfrm>
        <a:off x="381508" y="815440"/>
        <a:ext cx="1137955" cy="758637"/>
      </dsp:txXfrm>
    </dsp:sp>
    <dsp:sp modelId="{7D97C6AB-71AB-419A-9194-7A5FCB77DBEF}">
      <dsp:nvSpPr>
        <dsp:cNvPr id="0" name=""/>
        <dsp:cNvSpPr/>
      </dsp:nvSpPr>
      <dsp:spPr>
        <a:xfrm>
          <a:off x="1716837" y="807725"/>
          <a:ext cx="1896592" cy="758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Planning</a:t>
          </a:r>
        </a:p>
      </dsp:txBody>
      <dsp:txXfrm>
        <a:off x="2096156" y="807725"/>
        <a:ext cx="1137955" cy="758637"/>
      </dsp:txXfrm>
    </dsp:sp>
    <dsp:sp modelId="{5BA1766E-AC4B-48D6-826D-9C13A8067048}">
      <dsp:nvSpPr>
        <dsp:cNvPr id="0" name=""/>
        <dsp:cNvSpPr/>
      </dsp:nvSpPr>
      <dsp:spPr>
        <a:xfrm>
          <a:off x="3416056" y="637816"/>
          <a:ext cx="2927238" cy="1113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Execution</a:t>
          </a:r>
        </a:p>
      </dsp:txBody>
      <dsp:txXfrm>
        <a:off x="3972998" y="637816"/>
        <a:ext cx="1813354" cy="1113884"/>
      </dsp:txXfrm>
    </dsp:sp>
    <dsp:sp modelId="{9F9BA068-6625-419C-80F4-DF1237E10B9F}">
      <dsp:nvSpPr>
        <dsp:cNvPr id="0" name=""/>
        <dsp:cNvSpPr/>
      </dsp:nvSpPr>
      <dsp:spPr>
        <a:xfrm>
          <a:off x="6153635" y="815440"/>
          <a:ext cx="1896592" cy="758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Monitor</a:t>
          </a:r>
        </a:p>
      </dsp:txBody>
      <dsp:txXfrm>
        <a:off x="6532954" y="815440"/>
        <a:ext cx="1137955" cy="758637"/>
      </dsp:txXfrm>
    </dsp:sp>
    <dsp:sp modelId="{41F0AE4D-821C-4541-8829-0542AA97C839}">
      <dsp:nvSpPr>
        <dsp:cNvPr id="0" name=""/>
        <dsp:cNvSpPr/>
      </dsp:nvSpPr>
      <dsp:spPr>
        <a:xfrm>
          <a:off x="7860569" y="815440"/>
          <a:ext cx="1896592" cy="758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Closure/Hand-Off</a:t>
          </a:r>
        </a:p>
      </dsp:txBody>
      <dsp:txXfrm>
        <a:off x="8239888" y="815440"/>
        <a:ext cx="1137955" cy="7586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2189" y="815440"/>
          <a:ext cx="1896592" cy="758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Initiation</a:t>
          </a:r>
        </a:p>
      </dsp:txBody>
      <dsp:txXfrm>
        <a:off x="381508" y="815440"/>
        <a:ext cx="1137955" cy="758637"/>
      </dsp:txXfrm>
    </dsp:sp>
    <dsp:sp modelId="{7D97C6AB-71AB-419A-9194-7A5FCB77DBEF}">
      <dsp:nvSpPr>
        <dsp:cNvPr id="0" name=""/>
        <dsp:cNvSpPr/>
      </dsp:nvSpPr>
      <dsp:spPr>
        <a:xfrm>
          <a:off x="1716837" y="807725"/>
          <a:ext cx="1896592" cy="758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Planning</a:t>
          </a:r>
        </a:p>
      </dsp:txBody>
      <dsp:txXfrm>
        <a:off x="2096156" y="807725"/>
        <a:ext cx="1137955" cy="758637"/>
      </dsp:txXfrm>
    </dsp:sp>
    <dsp:sp modelId="{5BA1766E-AC4B-48D6-826D-9C13A8067048}">
      <dsp:nvSpPr>
        <dsp:cNvPr id="0" name=""/>
        <dsp:cNvSpPr/>
      </dsp:nvSpPr>
      <dsp:spPr>
        <a:xfrm>
          <a:off x="3416056" y="637816"/>
          <a:ext cx="2927238" cy="1113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Execution</a:t>
          </a:r>
        </a:p>
      </dsp:txBody>
      <dsp:txXfrm>
        <a:off x="3972998" y="637816"/>
        <a:ext cx="1813354" cy="1113884"/>
      </dsp:txXfrm>
    </dsp:sp>
    <dsp:sp modelId="{9F9BA068-6625-419C-80F4-DF1237E10B9F}">
      <dsp:nvSpPr>
        <dsp:cNvPr id="0" name=""/>
        <dsp:cNvSpPr/>
      </dsp:nvSpPr>
      <dsp:spPr>
        <a:xfrm>
          <a:off x="6153635" y="815440"/>
          <a:ext cx="1896592" cy="758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Monitor</a:t>
          </a:r>
        </a:p>
      </dsp:txBody>
      <dsp:txXfrm>
        <a:off x="6532954" y="815440"/>
        <a:ext cx="1137955" cy="758637"/>
      </dsp:txXfrm>
    </dsp:sp>
    <dsp:sp modelId="{41F0AE4D-821C-4541-8829-0542AA97C839}">
      <dsp:nvSpPr>
        <dsp:cNvPr id="0" name=""/>
        <dsp:cNvSpPr/>
      </dsp:nvSpPr>
      <dsp:spPr>
        <a:xfrm>
          <a:off x="7860569" y="815440"/>
          <a:ext cx="1896592" cy="758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Closure/Hand-Off</a:t>
          </a:r>
        </a:p>
      </dsp:txBody>
      <dsp:txXfrm>
        <a:off x="8239888" y="815440"/>
        <a:ext cx="1137955" cy="7586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2189" y="815440"/>
          <a:ext cx="1896592" cy="758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Initiation</a:t>
          </a:r>
        </a:p>
      </dsp:txBody>
      <dsp:txXfrm>
        <a:off x="381508" y="815440"/>
        <a:ext cx="1137955" cy="758637"/>
      </dsp:txXfrm>
    </dsp:sp>
    <dsp:sp modelId="{7D97C6AB-71AB-419A-9194-7A5FCB77DBEF}">
      <dsp:nvSpPr>
        <dsp:cNvPr id="0" name=""/>
        <dsp:cNvSpPr/>
      </dsp:nvSpPr>
      <dsp:spPr>
        <a:xfrm>
          <a:off x="1716837" y="807725"/>
          <a:ext cx="1896592" cy="758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Planning</a:t>
          </a:r>
        </a:p>
      </dsp:txBody>
      <dsp:txXfrm>
        <a:off x="2096156" y="807725"/>
        <a:ext cx="1137955" cy="758637"/>
      </dsp:txXfrm>
    </dsp:sp>
    <dsp:sp modelId="{5BA1766E-AC4B-48D6-826D-9C13A8067048}">
      <dsp:nvSpPr>
        <dsp:cNvPr id="0" name=""/>
        <dsp:cNvSpPr/>
      </dsp:nvSpPr>
      <dsp:spPr>
        <a:xfrm>
          <a:off x="3416056" y="637816"/>
          <a:ext cx="2927238" cy="1113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Execution</a:t>
          </a:r>
        </a:p>
      </dsp:txBody>
      <dsp:txXfrm>
        <a:off x="3972998" y="637816"/>
        <a:ext cx="1813354" cy="1113884"/>
      </dsp:txXfrm>
    </dsp:sp>
    <dsp:sp modelId="{9F9BA068-6625-419C-80F4-DF1237E10B9F}">
      <dsp:nvSpPr>
        <dsp:cNvPr id="0" name=""/>
        <dsp:cNvSpPr/>
      </dsp:nvSpPr>
      <dsp:spPr>
        <a:xfrm>
          <a:off x="6153635" y="815440"/>
          <a:ext cx="1896592" cy="758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Monitor</a:t>
          </a:r>
        </a:p>
      </dsp:txBody>
      <dsp:txXfrm>
        <a:off x="6532954" y="815440"/>
        <a:ext cx="1137955" cy="758637"/>
      </dsp:txXfrm>
    </dsp:sp>
    <dsp:sp modelId="{41F0AE4D-821C-4541-8829-0542AA97C839}">
      <dsp:nvSpPr>
        <dsp:cNvPr id="0" name=""/>
        <dsp:cNvSpPr/>
      </dsp:nvSpPr>
      <dsp:spPr>
        <a:xfrm>
          <a:off x="7860569" y="815440"/>
          <a:ext cx="1896592" cy="758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Closure/Hand-Off</a:t>
          </a:r>
        </a:p>
      </dsp:txBody>
      <dsp:txXfrm>
        <a:off x="8239888" y="815440"/>
        <a:ext cx="1137955" cy="7586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2189" y="815440"/>
          <a:ext cx="1896592" cy="758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Initiation</a:t>
          </a:r>
        </a:p>
      </dsp:txBody>
      <dsp:txXfrm>
        <a:off x="381508" y="815440"/>
        <a:ext cx="1137955" cy="758637"/>
      </dsp:txXfrm>
    </dsp:sp>
    <dsp:sp modelId="{7D97C6AB-71AB-419A-9194-7A5FCB77DBEF}">
      <dsp:nvSpPr>
        <dsp:cNvPr id="0" name=""/>
        <dsp:cNvSpPr/>
      </dsp:nvSpPr>
      <dsp:spPr>
        <a:xfrm>
          <a:off x="1716837" y="807725"/>
          <a:ext cx="1896592" cy="758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Planning</a:t>
          </a:r>
        </a:p>
      </dsp:txBody>
      <dsp:txXfrm>
        <a:off x="2096156" y="807725"/>
        <a:ext cx="1137955" cy="758637"/>
      </dsp:txXfrm>
    </dsp:sp>
    <dsp:sp modelId="{5BA1766E-AC4B-48D6-826D-9C13A8067048}">
      <dsp:nvSpPr>
        <dsp:cNvPr id="0" name=""/>
        <dsp:cNvSpPr/>
      </dsp:nvSpPr>
      <dsp:spPr>
        <a:xfrm>
          <a:off x="3416056" y="637816"/>
          <a:ext cx="2927238" cy="1113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Execution</a:t>
          </a:r>
        </a:p>
      </dsp:txBody>
      <dsp:txXfrm>
        <a:off x="3972998" y="637816"/>
        <a:ext cx="1813354" cy="1113884"/>
      </dsp:txXfrm>
    </dsp:sp>
    <dsp:sp modelId="{9F9BA068-6625-419C-80F4-DF1237E10B9F}">
      <dsp:nvSpPr>
        <dsp:cNvPr id="0" name=""/>
        <dsp:cNvSpPr/>
      </dsp:nvSpPr>
      <dsp:spPr>
        <a:xfrm>
          <a:off x="6153635" y="815440"/>
          <a:ext cx="1896592" cy="758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Monitor</a:t>
          </a:r>
        </a:p>
      </dsp:txBody>
      <dsp:txXfrm>
        <a:off x="6532954" y="815440"/>
        <a:ext cx="1137955" cy="758637"/>
      </dsp:txXfrm>
    </dsp:sp>
    <dsp:sp modelId="{41F0AE4D-821C-4541-8829-0542AA97C839}">
      <dsp:nvSpPr>
        <dsp:cNvPr id="0" name=""/>
        <dsp:cNvSpPr/>
      </dsp:nvSpPr>
      <dsp:spPr>
        <a:xfrm>
          <a:off x="7860569" y="815440"/>
          <a:ext cx="1896592" cy="758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Closure/Hand-Off</a:t>
          </a:r>
        </a:p>
      </dsp:txBody>
      <dsp:txXfrm>
        <a:off x="8239888" y="815440"/>
        <a:ext cx="1137955" cy="7586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2850" y="817823"/>
          <a:ext cx="1884679" cy="7538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Initiation</a:t>
          </a:r>
        </a:p>
      </dsp:txBody>
      <dsp:txXfrm>
        <a:off x="379786" y="817823"/>
        <a:ext cx="1130808" cy="753871"/>
      </dsp:txXfrm>
    </dsp:sp>
    <dsp:sp modelId="{7D97C6AB-71AB-419A-9194-7A5FCB77DBEF}">
      <dsp:nvSpPr>
        <dsp:cNvPr id="0" name=""/>
        <dsp:cNvSpPr/>
      </dsp:nvSpPr>
      <dsp:spPr>
        <a:xfrm>
          <a:off x="1706729" y="810156"/>
          <a:ext cx="1884679" cy="7538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Planning</a:t>
          </a:r>
        </a:p>
      </dsp:txBody>
      <dsp:txXfrm>
        <a:off x="2083665" y="810156"/>
        <a:ext cx="1130808" cy="753871"/>
      </dsp:txXfrm>
    </dsp:sp>
    <dsp:sp modelId="{5BA1766E-AC4B-48D6-826D-9C13A8067048}">
      <dsp:nvSpPr>
        <dsp:cNvPr id="0" name=""/>
        <dsp:cNvSpPr/>
      </dsp:nvSpPr>
      <dsp:spPr>
        <a:xfrm>
          <a:off x="3395273" y="817823"/>
          <a:ext cx="1884679" cy="7538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Execution</a:t>
          </a:r>
        </a:p>
      </dsp:txBody>
      <dsp:txXfrm>
        <a:off x="3772209" y="817823"/>
        <a:ext cx="1130808" cy="753871"/>
      </dsp:txXfrm>
    </dsp:sp>
    <dsp:sp modelId="{9F9BA068-6625-419C-80F4-DF1237E10B9F}">
      <dsp:nvSpPr>
        <dsp:cNvPr id="0" name=""/>
        <dsp:cNvSpPr/>
      </dsp:nvSpPr>
      <dsp:spPr>
        <a:xfrm>
          <a:off x="5091485" y="521298"/>
          <a:ext cx="2968803" cy="13469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Monitor</a:t>
          </a:r>
        </a:p>
      </dsp:txBody>
      <dsp:txXfrm>
        <a:off x="5764945" y="521298"/>
        <a:ext cx="1621883" cy="1346920"/>
      </dsp:txXfrm>
    </dsp:sp>
    <dsp:sp modelId="{41F0AE4D-821C-4541-8829-0542AA97C839}">
      <dsp:nvSpPr>
        <dsp:cNvPr id="0" name=""/>
        <dsp:cNvSpPr/>
      </dsp:nvSpPr>
      <dsp:spPr>
        <a:xfrm>
          <a:off x="7871820" y="817823"/>
          <a:ext cx="1884679" cy="7538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Closure/Hand-Off</a:t>
          </a:r>
        </a:p>
      </dsp:txBody>
      <dsp:txXfrm>
        <a:off x="8248756" y="817823"/>
        <a:ext cx="1130808" cy="75387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2850" y="817823"/>
          <a:ext cx="1884679" cy="7538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Initiation</a:t>
          </a:r>
        </a:p>
      </dsp:txBody>
      <dsp:txXfrm>
        <a:off x="379786" y="817823"/>
        <a:ext cx="1130808" cy="753871"/>
      </dsp:txXfrm>
    </dsp:sp>
    <dsp:sp modelId="{7D97C6AB-71AB-419A-9194-7A5FCB77DBEF}">
      <dsp:nvSpPr>
        <dsp:cNvPr id="0" name=""/>
        <dsp:cNvSpPr/>
      </dsp:nvSpPr>
      <dsp:spPr>
        <a:xfrm>
          <a:off x="1706729" y="810156"/>
          <a:ext cx="1884679" cy="7538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Planning</a:t>
          </a:r>
        </a:p>
      </dsp:txBody>
      <dsp:txXfrm>
        <a:off x="2083665" y="810156"/>
        <a:ext cx="1130808" cy="753871"/>
      </dsp:txXfrm>
    </dsp:sp>
    <dsp:sp modelId="{5BA1766E-AC4B-48D6-826D-9C13A8067048}">
      <dsp:nvSpPr>
        <dsp:cNvPr id="0" name=""/>
        <dsp:cNvSpPr/>
      </dsp:nvSpPr>
      <dsp:spPr>
        <a:xfrm>
          <a:off x="3395273" y="817823"/>
          <a:ext cx="1884679" cy="7538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Execution</a:t>
          </a:r>
        </a:p>
      </dsp:txBody>
      <dsp:txXfrm>
        <a:off x="3772209" y="817823"/>
        <a:ext cx="1130808" cy="753871"/>
      </dsp:txXfrm>
    </dsp:sp>
    <dsp:sp modelId="{9F9BA068-6625-419C-80F4-DF1237E10B9F}">
      <dsp:nvSpPr>
        <dsp:cNvPr id="0" name=""/>
        <dsp:cNvSpPr/>
      </dsp:nvSpPr>
      <dsp:spPr>
        <a:xfrm>
          <a:off x="5091485" y="521298"/>
          <a:ext cx="2968803" cy="13469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Monitor</a:t>
          </a:r>
        </a:p>
      </dsp:txBody>
      <dsp:txXfrm>
        <a:off x="5764945" y="521298"/>
        <a:ext cx="1621883" cy="1346920"/>
      </dsp:txXfrm>
    </dsp:sp>
    <dsp:sp modelId="{41F0AE4D-821C-4541-8829-0542AA97C839}">
      <dsp:nvSpPr>
        <dsp:cNvPr id="0" name=""/>
        <dsp:cNvSpPr/>
      </dsp:nvSpPr>
      <dsp:spPr>
        <a:xfrm>
          <a:off x="7871820" y="817823"/>
          <a:ext cx="1884679" cy="7538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Closure/Hand-Off</a:t>
          </a:r>
        </a:p>
      </dsp:txBody>
      <dsp:txXfrm>
        <a:off x="8248756" y="817823"/>
        <a:ext cx="1130808" cy="75387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2850" y="817823"/>
          <a:ext cx="1884679" cy="7538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Initiation</a:t>
          </a:r>
        </a:p>
      </dsp:txBody>
      <dsp:txXfrm>
        <a:off x="379786" y="817823"/>
        <a:ext cx="1130808" cy="753871"/>
      </dsp:txXfrm>
    </dsp:sp>
    <dsp:sp modelId="{7D97C6AB-71AB-419A-9194-7A5FCB77DBEF}">
      <dsp:nvSpPr>
        <dsp:cNvPr id="0" name=""/>
        <dsp:cNvSpPr/>
      </dsp:nvSpPr>
      <dsp:spPr>
        <a:xfrm>
          <a:off x="1706729" y="810156"/>
          <a:ext cx="1884679" cy="7538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Planning</a:t>
          </a:r>
        </a:p>
      </dsp:txBody>
      <dsp:txXfrm>
        <a:off x="2083665" y="810156"/>
        <a:ext cx="1130808" cy="753871"/>
      </dsp:txXfrm>
    </dsp:sp>
    <dsp:sp modelId="{5BA1766E-AC4B-48D6-826D-9C13A8067048}">
      <dsp:nvSpPr>
        <dsp:cNvPr id="0" name=""/>
        <dsp:cNvSpPr/>
      </dsp:nvSpPr>
      <dsp:spPr>
        <a:xfrm>
          <a:off x="3395273" y="817823"/>
          <a:ext cx="1884679" cy="7538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Execution</a:t>
          </a:r>
        </a:p>
      </dsp:txBody>
      <dsp:txXfrm>
        <a:off x="3772209" y="817823"/>
        <a:ext cx="1130808" cy="753871"/>
      </dsp:txXfrm>
    </dsp:sp>
    <dsp:sp modelId="{9F9BA068-6625-419C-80F4-DF1237E10B9F}">
      <dsp:nvSpPr>
        <dsp:cNvPr id="0" name=""/>
        <dsp:cNvSpPr/>
      </dsp:nvSpPr>
      <dsp:spPr>
        <a:xfrm>
          <a:off x="5091485" y="521298"/>
          <a:ext cx="2968803" cy="13469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Monitor</a:t>
          </a:r>
        </a:p>
      </dsp:txBody>
      <dsp:txXfrm>
        <a:off x="5764945" y="521298"/>
        <a:ext cx="1621883" cy="1346920"/>
      </dsp:txXfrm>
    </dsp:sp>
    <dsp:sp modelId="{41F0AE4D-821C-4541-8829-0542AA97C839}">
      <dsp:nvSpPr>
        <dsp:cNvPr id="0" name=""/>
        <dsp:cNvSpPr/>
      </dsp:nvSpPr>
      <dsp:spPr>
        <a:xfrm>
          <a:off x="7871820" y="817823"/>
          <a:ext cx="1884679" cy="7538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Closure/Hand-Off</a:t>
          </a:r>
        </a:p>
      </dsp:txBody>
      <dsp:txXfrm>
        <a:off x="8248756" y="817823"/>
        <a:ext cx="1130808" cy="75387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3703" y="825447"/>
          <a:ext cx="1846556" cy="73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Initiation</a:t>
          </a:r>
        </a:p>
      </dsp:txBody>
      <dsp:txXfrm>
        <a:off x="373014" y="825447"/>
        <a:ext cx="1107934" cy="738622"/>
      </dsp:txXfrm>
    </dsp:sp>
    <dsp:sp modelId="{7D97C6AB-71AB-419A-9194-7A5FCB77DBEF}">
      <dsp:nvSpPr>
        <dsp:cNvPr id="0" name=""/>
        <dsp:cNvSpPr/>
      </dsp:nvSpPr>
      <dsp:spPr>
        <a:xfrm>
          <a:off x="1673116" y="817935"/>
          <a:ext cx="1846556" cy="73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Planning</a:t>
          </a:r>
        </a:p>
      </dsp:txBody>
      <dsp:txXfrm>
        <a:off x="2042427" y="817935"/>
        <a:ext cx="1107934" cy="738622"/>
      </dsp:txXfrm>
    </dsp:sp>
    <dsp:sp modelId="{5BA1766E-AC4B-48D6-826D-9C13A8067048}">
      <dsp:nvSpPr>
        <dsp:cNvPr id="0" name=""/>
        <dsp:cNvSpPr/>
      </dsp:nvSpPr>
      <dsp:spPr>
        <a:xfrm>
          <a:off x="3327505" y="825447"/>
          <a:ext cx="1846556" cy="73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Execution</a:t>
          </a:r>
        </a:p>
      </dsp:txBody>
      <dsp:txXfrm>
        <a:off x="3696816" y="825447"/>
        <a:ext cx="1107934" cy="738622"/>
      </dsp:txXfrm>
    </dsp:sp>
    <dsp:sp modelId="{9F9BA068-6625-419C-80F4-DF1237E10B9F}">
      <dsp:nvSpPr>
        <dsp:cNvPr id="0" name=""/>
        <dsp:cNvSpPr/>
      </dsp:nvSpPr>
      <dsp:spPr>
        <a:xfrm>
          <a:off x="4989407" y="825447"/>
          <a:ext cx="1846556" cy="73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Monitor</a:t>
          </a:r>
        </a:p>
      </dsp:txBody>
      <dsp:txXfrm>
        <a:off x="5358718" y="825447"/>
        <a:ext cx="1107934" cy="738622"/>
      </dsp:txXfrm>
    </dsp:sp>
    <dsp:sp modelId="{41F0AE4D-821C-4541-8829-0542AA97C839}">
      <dsp:nvSpPr>
        <dsp:cNvPr id="0" name=""/>
        <dsp:cNvSpPr/>
      </dsp:nvSpPr>
      <dsp:spPr>
        <a:xfrm>
          <a:off x="6651308" y="586104"/>
          <a:ext cx="3104339" cy="1217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Closure/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Hand-Off</a:t>
          </a:r>
        </a:p>
      </dsp:txBody>
      <dsp:txXfrm>
        <a:off x="7259963" y="586104"/>
        <a:ext cx="1887030" cy="1217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1904" y="267188"/>
          <a:ext cx="3090782" cy="13512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Initiation</a:t>
          </a:r>
        </a:p>
      </dsp:txBody>
      <dsp:txXfrm>
        <a:off x="677511" y="267188"/>
        <a:ext cx="1739569" cy="1351213"/>
      </dsp:txXfrm>
    </dsp:sp>
    <dsp:sp modelId="{7D97C6AB-71AB-419A-9194-7A5FCB77DBEF}">
      <dsp:nvSpPr>
        <dsp:cNvPr id="0" name=""/>
        <dsp:cNvSpPr/>
      </dsp:nvSpPr>
      <dsp:spPr>
        <a:xfrm>
          <a:off x="2915085" y="564999"/>
          <a:ext cx="1851322" cy="740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Planning</a:t>
          </a:r>
        </a:p>
      </dsp:txBody>
      <dsp:txXfrm>
        <a:off x="3285349" y="564999"/>
        <a:ext cx="1110794" cy="740528"/>
      </dsp:txXfrm>
    </dsp:sp>
    <dsp:sp modelId="{5BA1766E-AC4B-48D6-826D-9C13A8067048}">
      <dsp:nvSpPr>
        <dsp:cNvPr id="0" name=""/>
        <dsp:cNvSpPr/>
      </dsp:nvSpPr>
      <dsp:spPr>
        <a:xfrm>
          <a:off x="4573744" y="572531"/>
          <a:ext cx="1851322" cy="740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Execution</a:t>
          </a:r>
        </a:p>
      </dsp:txBody>
      <dsp:txXfrm>
        <a:off x="4944008" y="572531"/>
        <a:ext cx="1110794" cy="740528"/>
      </dsp:txXfrm>
    </dsp:sp>
    <dsp:sp modelId="{9F9BA068-6625-419C-80F4-DF1237E10B9F}">
      <dsp:nvSpPr>
        <dsp:cNvPr id="0" name=""/>
        <dsp:cNvSpPr/>
      </dsp:nvSpPr>
      <dsp:spPr>
        <a:xfrm>
          <a:off x="6239934" y="572531"/>
          <a:ext cx="1851322" cy="740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Monitor</a:t>
          </a:r>
        </a:p>
      </dsp:txBody>
      <dsp:txXfrm>
        <a:off x="6610198" y="572531"/>
        <a:ext cx="1110794" cy="740528"/>
      </dsp:txXfrm>
    </dsp:sp>
    <dsp:sp modelId="{41F0AE4D-821C-4541-8829-0542AA97C839}">
      <dsp:nvSpPr>
        <dsp:cNvPr id="0" name=""/>
        <dsp:cNvSpPr/>
      </dsp:nvSpPr>
      <dsp:spPr>
        <a:xfrm>
          <a:off x="7906124" y="572531"/>
          <a:ext cx="1851322" cy="740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Closure/Hand-Off</a:t>
          </a:r>
        </a:p>
      </dsp:txBody>
      <dsp:txXfrm>
        <a:off x="8276388" y="572531"/>
        <a:ext cx="1110794" cy="74052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3703" y="825447"/>
          <a:ext cx="1846556" cy="73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Initiation</a:t>
          </a:r>
        </a:p>
      </dsp:txBody>
      <dsp:txXfrm>
        <a:off x="373014" y="825447"/>
        <a:ext cx="1107934" cy="738622"/>
      </dsp:txXfrm>
    </dsp:sp>
    <dsp:sp modelId="{7D97C6AB-71AB-419A-9194-7A5FCB77DBEF}">
      <dsp:nvSpPr>
        <dsp:cNvPr id="0" name=""/>
        <dsp:cNvSpPr/>
      </dsp:nvSpPr>
      <dsp:spPr>
        <a:xfrm>
          <a:off x="1673116" y="817935"/>
          <a:ext cx="1846556" cy="73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Planning</a:t>
          </a:r>
        </a:p>
      </dsp:txBody>
      <dsp:txXfrm>
        <a:off x="2042427" y="817935"/>
        <a:ext cx="1107934" cy="738622"/>
      </dsp:txXfrm>
    </dsp:sp>
    <dsp:sp modelId="{5BA1766E-AC4B-48D6-826D-9C13A8067048}">
      <dsp:nvSpPr>
        <dsp:cNvPr id="0" name=""/>
        <dsp:cNvSpPr/>
      </dsp:nvSpPr>
      <dsp:spPr>
        <a:xfrm>
          <a:off x="3327505" y="825447"/>
          <a:ext cx="1846556" cy="73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Execution</a:t>
          </a:r>
        </a:p>
      </dsp:txBody>
      <dsp:txXfrm>
        <a:off x="3696816" y="825447"/>
        <a:ext cx="1107934" cy="738622"/>
      </dsp:txXfrm>
    </dsp:sp>
    <dsp:sp modelId="{9F9BA068-6625-419C-80F4-DF1237E10B9F}">
      <dsp:nvSpPr>
        <dsp:cNvPr id="0" name=""/>
        <dsp:cNvSpPr/>
      </dsp:nvSpPr>
      <dsp:spPr>
        <a:xfrm>
          <a:off x="4989407" y="825447"/>
          <a:ext cx="1846556" cy="73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Monitor</a:t>
          </a:r>
        </a:p>
      </dsp:txBody>
      <dsp:txXfrm>
        <a:off x="5358718" y="825447"/>
        <a:ext cx="1107934" cy="738622"/>
      </dsp:txXfrm>
    </dsp:sp>
    <dsp:sp modelId="{41F0AE4D-821C-4541-8829-0542AA97C839}">
      <dsp:nvSpPr>
        <dsp:cNvPr id="0" name=""/>
        <dsp:cNvSpPr/>
      </dsp:nvSpPr>
      <dsp:spPr>
        <a:xfrm>
          <a:off x="6651308" y="586104"/>
          <a:ext cx="3104339" cy="1217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Closure/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Hand-Off</a:t>
          </a:r>
        </a:p>
      </dsp:txBody>
      <dsp:txXfrm>
        <a:off x="7259963" y="586104"/>
        <a:ext cx="1887030" cy="121730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3703" y="825447"/>
          <a:ext cx="1846556" cy="73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Initiation</a:t>
          </a:r>
        </a:p>
      </dsp:txBody>
      <dsp:txXfrm>
        <a:off x="373014" y="825447"/>
        <a:ext cx="1107934" cy="738622"/>
      </dsp:txXfrm>
    </dsp:sp>
    <dsp:sp modelId="{7D97C6AB-71AB-419A-9194-7A5FCB77DBEF}">
      <dsp:nvSpPr>
        <dsp:cNvPr id="0" name=""/>
        <dsp:cNvSpPr/>
      </dsp:nvSpPr>
      <dsp:spPr>
        <a:xfrm>
          <a:off x="1673116" y="817935"/>
          <a:ext cx="1846556" cy="73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Planning</a:t>
          </a:r>
        </a:p>
      </dsp:txBody>
      <dsp:txXfrm>
        <a:off x="2042427" y="817935"/>
        <a:ext cx="1107934" cy="738622"/>
      </dsp:txXfrm>
    </dsp:sp>
    <dsp:sp modelId="{5BA1766E-AC4B-48D6-826D-9C13A8067048}">
      <dsp:nvSpPr>
        <dsp:cNvPr id="0" name=""/>
        <dsp:cNvSpPr/>
      </dsp:nvSpPr>
      <dsp:spPr>
        <a:xfrm>
          <a:off x="3327505" y="825447"/>
          <a:ext cx="1846556" cy="73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Execution</a:t>
          </a:r>
        </a:p>
      </dsp:txBody>
      <dsp:txXfrm>
        <a:off x="3696816" y="825447"/>
        <a:ext cx="1107934" cy="738622"/>
      </dsp:txXfrm>
    </dsp:sp>
    <dsp:sp modelId="{9F9BA068-6625-419C-80F4-DF1237E10B9F}">
      <dsp:nvSpPr>
        <dsp:cNvPr id="0" name=""/>
        <dsp:cNvSpPr/>
      </dsp:nvSpPr>
      <dsp:spPr>
        <a:xfrm>
          <a:off x="4989407" y="825447"/>
          <a:ext cx="1846556" cy="73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Monitor</a:t>
          </a:r>
        </a:p>
      </dsp:txBody>
      <dsp:txXfrm>
        <a:off x="5358718" y="825447"/>
        <a:ext cx="1107934" cy="738622"/>
      </dsp:txXfrm>
    </dsp:sp>
    <dsp:sp modelId="{41F0AE4D-821C-4541-8829-0542AA97C839}">
      <dsp:nvSpPr>
        <dsp:cNvPr id="0" name=""/>
        <dsp:cNvSpPr/>
      </dsp:nvSpPr>
      <dsp:spPr>
        <a:xfrm>
          <a:off x="6651308" y="586104"/>
          <a:ext cx="3104339" cy="1217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Closure/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Hand-Off</a:t>
          </a:r>
        </a:p>
      </dsp:txBody>
      <dsp:txXfrm>
        <a:off x="7259963" y="586104"/>
        <a:ext cx="1887030" cy="121730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3703" y="825447"/>
          <a:ext cx="1846556" cy="73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Initiation</a:t>
          </a:r>
        </a:p>
      </dsp:txBody>
      <dsp:txXfrm>
        <a:off x="373014" y="825447"/>
        <a:ext cx="1107934" cy="738622"/>
      </dsp:txXfrm>
    </dsp:sp>
    <dsp:sp modelId="{7D97C6AB-71AB-419A-9194-7A5FCB77DBEF}">
      <dsp:nvSpPr>
        <dsp:cNvPr id="0" name=""/>
        <dsp:cNvSpPr/>
      </dsp:nvSpPr>
      <dsp:spPr>
        <a:xfrm>
          <a:off x="1673116" y="817935"/>
          <a:ext cx="1846556" cy="73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Planning</a:t>
          </a:r>
        </a:p>
      </dsp:txBody>
      <dsp:txXfrm>
        <a:off x="2042427" y="817935"/>
        <a:ext cx="1107934" cy="738622"/>
      </dsp:txXfrm>
    </dsp:sp>
    <dsp:sp modelId="{5BA1766E-AC4B-48D6-826D-9C13A8067048}">
      <dsp:nvSpPr>
        <dsp:cNvPr id="0" name=""/>
        <dsp:cNvSpPr/>
      </dsp:nvSpPr>
      <dsp:spPr>
        <a:xfrm>
          <a:off x="3327505" y="825447"/>
          <a:ext cx="1846556" cy="73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Execution</a:t>
          </a:r>
        </a:p>
      </dsp:txBody>
      <dsp:txXfrm>
        <a:off x="3696816" y="825447"/>
        <a:ext cx="1107934" cy="738622"/>
      </dsp:txXfrm>
    </dsp:sp>
    <dsp:sp modelId="{9F9BA068-6625-419C-80F4-DF1237E10B9F}">
      <dsp:nvSpPr>
        <dsp:cNvPr id="0" name=""/>
        <dsp:cNvSpPr/>
      </dsp:nvSpPr>
      <dsp:spPr>
        <a:xfrm>
          <a:off x="4989407" y="825447"/>
          <a:ext cx="1846556" cy="73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Monitor</a:t>
          </a:r>
        </a:p>
      </dsp:txBody>
      <dsp:txXfrm>
        <a:off x="5358718" y="825447"/>
        <a:ext cx="1107934" cy="738622"/>
      </dsp:txXfrm>
    </dsp:sp>
    <dsp:sp modelId="{41F0AE4D-821C-4541-8829-0542AA97C839}">
      <dsp:nvSpPr>
        <dsp:cNvPr id="0" name=""/>
        <dsp:cNvSpPr/>
      </dsp:nvSpPr>
      <dsp:spPr>
        <a:xfrm>
          <a:off x="6651308" y="586104"/>
          <a:ext cx="3104339" cy="1217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Closure/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Hand-Off</a:t>
          </a:r>
        </a:p>
      </dsp:txBody>
      <dsp:txXfrm>
        <a:off x="7259963" y="586104"/>
        <a:ext cx="1887030" cy="1217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1904" y="267188"/>
          <a:ext cx="3090782" cy="13512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Initiation</a:t>
          </a:r>
        </a:p>
      </dsp:txBody>
      <dsp:txXfrm>
        <a:off x="677511" y="267188"/>
        <a:ext cx="1739569" cy="1351213"/>
      </dsp:txXfrm>
    </dsp:sp>
    <dsp:sp modelId="{7D97C6AB-71AB-419A-9194-7A5FCB77DBEF}">
      <dsp:nvSpPr>
        <dsp:cNvPr id="0" name=""/>
        <dsp:cNvSpPr/>
      </dsp:nvSpPr>
      <dsp:spPr>
        <a:xfrm>
          <a:off x="2915085" y="564999"/>
          <a:ext cx="1851322" cy="740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Planning</a:t>
          </a:r>
        </a:p>
      </dsp:txBody>
      <dsp:txXfrm>
        <a:off x="3285349" y="564999"/>
        <a:ext cx="1110794" cy="740528"/>
      </dsp:txXfrm>
    </dsp:sp>
    <dsp:sp modelId="{5BA1766E-AC4B-48D6-826D-9C13A8067048}">
      <dsp:nvSpPr>
        <dsp:cNvPr id="0" name=""/>
        <dsp:cNvSpPr/>
      </dsp:nvSpPr>
      <dsp:spPr>
        <a:xfrm>
          <a:off x="4573744" y="572531"/>
          <a:ext cx="1851322" cy="740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Execution</a:t>
          </a:r>
        </a:p>
      </dsp:txBody>
      <dsp:txXfrm>
        <a:off x="4944008" y="572531"/>
        <a:ext cx="1110794" cy="740528"/>
      </dsp:txXfrm>
    </dsp:sp>
    <dsp:sp modelId="{9F9BA068-6625-419C-80F4-DF1237E10B9F}">
      <dsp:nvSpPr>
        <dsp:cNvPr id="0" name=""/>
        <dsp:cNvSpPr/>
      </dsp:nvSpPr>
      <dsp:spPr>
        <a:xfrm>
          <a:off x="6239934" y="572531"/>
          <a:ext cx="1851322" cy="740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Monitor</a:t>
          </a:r>
        </a:p>
      </dsp:txBody>
      <dsp:txXfrm>
        <a:off x="6610198" y="572531"/>
        <a:ext cx="1110794" cy="740528"/>
      </dsp:txXfrm>
    </dsp:sp>
    <dsp:sp modelId="{41F0AE4D-821C-4541-8829-0542AA97C839}">
      <dsp:nvSpPr>
        <dsp:cNvPr id="0" name=""/>
        <dsp:cNvSpPr/>
      </dsp:nvSpPr>
      <dsp:spPr>
        <a:xfrm>
          <a:off x="7906124" y="572531"/>
          <a:ext cx="1851322" cy="740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Closure/Hand-Off</a:t>
          </a:r>
        </a:p>
      </dsp:txBody>
      <dsp:txXfrm>
        <a:off x="8276388" y="572531"/>
        <a:ext cx="1110794" cy="740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1904" y="267188"/>
          <a:ext cx="3090782" cy="13512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Initiation</a:t>
          </a:r>
        </a:p>
      </dsp:txBody>
      <dsp:txXfrm>
        <a:off x="677511" y="267188"/>
        <a:ext cx="1739569" cy="1351213"/>
      </dsp:txXfrm>
    </dsp:sp>
    <dsp:sp modelId="{7D97C6AB-71AB-419A-9194-7A5FCB77DBEF}">
      <dsp:nvSpPr>
        <dsp:cNvPr id="0" name=""/>
        <dsp:cNvSpPr/>
      </dsp:nvSpPr>
      <dsp:spPr>
        <a:xfrm>
          <a:off x="2915085" y="564999"/>
          <a:ext cx="1851322" cy="740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Planning</a:t>
          </a:r>
        </a:p>
      </dsp:txBody>
      <dsp:txXfrm>
        <a:off x="3285349" y="564999"/>
        <a:ext cx="1110794" cy="740528"/>
      </dsp:txXfrm>
    </dsp:sp>
    <dsp:sp modelId="{5BA1766E-AC4B-48D6-826D-9C13A8067048}">
      <dsp:nvSpPr>
        <dsp:cNvPr id="0" name=""/>
        <dsp:cNvSpPr/>
      </dsp:nvSpPr>
      <dsp:spPr>
        <a:xfrm>
          <a:off x="4573744" y="572531"/>
          <a:ext cx="1851322" cy="740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Execution</a:t>
          </a:r>
        </a:p>
      </dsp:txBody>
      <dsp:txXfrm>
        <a:off x="4944008" y="572531"/>
        <a:ext cx="1110794" cy="740528"/>
      </dsp:txXfrm>
    </dsp:sp>
    <dsp:sp modelId="{9F9BA068-6625-419C-80F4-DF1237E10B9F}">
      <dsp:nvSpPr>
        <dsp:cNvPr id="0" name=""/>
        <dsp:cNvSpPr/>
      </dsp:nvSpPr>
      <dsp:spPr>
        <a:xfrm>
          <a:off x="6239934" y="572531"/>
          <a:ext cx="1851322" cy="740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Monitor</a:t>
          </a:r>
        </a:p>
      </dsp:txBody>
      <dsp:txXfrm>
        <a:off x="6610198" y="572531"/>
        <a:ext cx="1110794" cy="740528"/>
      </dsp:txXfrm>
    </dsp:sp>
    <dsp:sp modelId="{41F0AE4D-821C-4541-8829-0542AA97C839}">
      <dsp:nvSpPr>
        <dsp:cNvPr id="0" name=""/>
        <dsp:cNvSpPr/>
      </dsp:nvSpPr>
      <dsp:spPr>
        <a:xfrm>
          <a:off x="7906124" y="572531"/>
          <a:ext cx="1851322" cy="740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Closure/Hand-Off</a:t>
          </a:r>
        </a:p>
      </dsp:txBody>
      <dsp:txXfrm>
        <a:off x="8276388" y="572531"/>
        <a:ext cx="1110794" cy="7405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1904" y="267188"/>
          <a:ext cx="3090782" cy="13512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Initiation</a:t>
          </a:r>
        </a:p>
      </dsp:txBody>
      <dsp:txXfrm>
        <a:off x="677511" y="267188"/>
        <a:ext cx="1739569" cy="1351213"/>
      </dsp:txXfrm>
    </dsp:sp>
    <dsp:sp modelId="{7D97C6AB-71AB-419A-9194-7A5FCB77DBEF}">
      <dsp:nvSpPr>
        <dsp:cNvPr id="0" name=""/>
        <dsp:cNvSpPr/>
      </dsp:nvSpPr>
      <dsp:spPr>
        <a:xfrm>
          <a:off x="2915085" y="564999"/>
          <a:ext cx="1851322" cy="740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Planning</a:t>
          </a:r>
        </a:p>
      </dsp:txBody>
      <dsp:txXfrm>
        <a:off x="3285349" y="564999"/>
        <a:ext cx="1110794" cy="740528"/>
      </dsp:txXfrm>
    </dsp:sp>
    <dsp:sp modelId="{5BA1766E-AC4B-48D6-826D-9C13A8067048}">
      <dsp:nvSpPr>
        <dsp:cNvPr id="0" name=""/>
        <dsp:cNvSpPr/>
      </dsp:nvSpPr>
      <dsp:spPr>
        <a:xfrm>
          <a:off x="4573744" y="572531"/>
          <a:ext cx="1851322" cy="740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Execution</a:t>
          </a:r>
        </a:p>
      </dsp:txBody>
      <dsp:txXfrm>
        <a:off x="4944008" y="572531"/>
        <a:ext cx="1110794" cy="740528"/>
      </dsp:txXfrm>
    </dsp:sp>
    <dsp:sp modelId="{9F9BA068-6625-419C-80F4-DF1237E10B9F}">
      <dsp:nvSpPr>
        <dsp:cNvPr id="0" name=""/>
        <dsp:cNvSpPr/>
      </dsp:nvSpPr>
      <dsp:spPr>
        <a:xfrm>
          <a:off x="6239934" y="572531"/>
          <a:ext cx="1851322" cy="740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Monitor</a:t>
          </a:r>
        </a:p>
      </dsp:txBody>
      <dsp:txXfrm>
        <a:off x="6610198" y="572531"/>
        <a:ext cx="1110794" cy="740528"/>
      </dsp:txXfrm>
    </dsp:sp>
    <dsp:sp modelId="{41F0AE4D-821C-4541-8829-0542AA97C839}">
      <dsp:nvSpPr>
        <dsp:cNvPr id="0" name=""/>
        <dsp:cNvSpPr/>
      </dsp:nvSpPr>
      <dsp:spPr>
        <a:xfrm>
          <a:off x="7906124" y="572531"/>
          <a:ext cx="1851322" cy="740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Closure/Hand-Off</a:t>
          </a:r>
        </a:p>
      </dsp:txBody>
      <dsp:txXfrm>
        <a:off x="8276388" y="572531"/>
        <a:ext cx="1110794" cy="7405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2004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Initiation</a:t>
          </a:r>
        </a:p>
      </dsp:txBody>
      <dsp:txXfrm>
        <a:off x="365120" y="831642"/>
        <a:ext cx="1089350" cy="726232"/>
      </dsp:txXfrm>
    </dsp:sp>
    <dsp:sp modelId="{7D97C6AB-71AB-419A-9194-7A5FCB77DBEF}">
      <dsp:nvSpPr>
        <dsp:cNvPr id="0" name=""/>
        <dsp:cNvSpPr/>
      </dsp:nvSpPr>
      <dsp:spPr>
        <a:xfrm>
          <a:off x="1643414" y="459328"/>
          <a:ext cx="3219245" cy="1456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Planning</a:t>
          </a:r>
        </a:p>
      </dsp:txBody>
      <dsp:txXfrm>
        <a:off x="2371459" y="459328"/>
        <a:ext cx="1763156" cy="1456089"/>
      </dsp:txXfrm>
    </dsp:sp>
    <dsp:sp modelId="{5BA1766E-AC4B-48D6-826D-9C13A8067048}">
      <dsp:nvSpPr>
        <dsp:cNvPr id="0" name=""/>
        <dsp:cNvSpPr/>
      </dsp:nvSpPr>
      <dsp:spPr>
        <a:xfrm>
          <a:off x="4673715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Execution</a:t>
          </a:r>
        </a:p>
      </dsp:txBody>
      <dsp:txXfrm>
        <a:off x="5036831" y="831642"/>
        <a:ext cx="1089350" cy="726232"/>
      </dsp:txXfrm>
    </dsp:sp>
    <dsp:sp modelId="{9F9BA068-6625-419C-80F4-DF1237E10B9F}">
      <dsp:nvSpPr>
        <dsp:cNvPr id="0" name=""/>
        <dsp:cNvSpPr/>
      </dsp:nvSpPr>
      <dsp:spPr>
        <a:xfrm>
          <a:off x="6307739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Monitor</a:t>
          </a:r>
        </a:p>
      </dsp:txBody>
      <dsp:txXfrm>
        <a:off x="6670855" y="831642"/>
        <a:ext cx="1089350" cy="726232"/>
      </dsp:txXfrm>
    </dsp:sp>
    <dsp:sp modelId="{41F0AE4D-821C-4541-8829-0542AA97C839}">
      <dsp:nvSpPr>
        <dsp:cNvPr id="0" name=""/>
        <dsp:cNvSpPr/>
      </dsp:nvSpPr>
      <dsp:spPr>
        <a:xfrm>
          <a:off x="7941764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Closure/Hand-Off</a:t>
          </a:r>
        </a:p>
      </dsp:txBody>
      <dsp:txXfrm>
        <a:off x="8304880" y="831642"/>
        <a:ext cx="1089350" cy="7262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2004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Initiation</a:t>
          </a:r>
        </a:p>
      </dsp:txBody>
      <dsp:txXfrm>
        <a:off x="365120" y="831642"/>
        <a:ext cx="1089350" cy="726232"/>
      </dsp:txXfrm>
    </dsp:sp>
    <dsp:sp modelId="{7D97C6AB-71AB-419A-9194-7A5FCB77DBEF}">
      <dsp:nvSpPr>
        <dsp:cNvPr id="0" name=""/>
        <dsp:cNvSpPr/>
      </dsp:nvSpPr>
      <dsp:spPr>
        <a:xfrm>
          <a:off x="1643414" y="459328"/>
          <a:ext cx="3219245" cy="1456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Planning</a:t>
          </a:r>
        </a:p>
      </dsp:txBody>
      <dsp:txXfrm>
        <a:off x="2371459" y="459328"/>
        <a:ext cx="1763156" cy="1456089"/>
      </dsp:txXfrm>
    </dsp:sp>
    <dsp:sp modelId="{5BA1766E-AC4B-48D6-826D-9C13A8067048}">
      <dsp:nvSpPr>
        <dsp:cNvPr id="0" name=""/>
        <dsp:cNvSpPr/>
      </dsp:nvSpPr>
      <dsp:spPr>
        <a:xfrm>
          <a:off x="4673715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Execution</a:t>
          </a:r>
        </a:p>
      </dsp:txBody>
      <dsp:txXfrm>
        <a:off x="5036831" y="831642"/>
        <a:ext cx="1089350" cy="726232"/>
      </dsp:txXfrm>
    </dsp:sp>
    <dsp:sp modelId="{9F9BA068-6625-419C-80F4-DF1237E10B9F}">
      <dsp:nvSpPr>
        <dsp:cNvPr id="0" name=""/>
        <dsp:cNvSpPr/>
      </dsp:nvSpPr>
      <dsp:spPr>
        <a:xfrm>
          <a:off x="6307739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Monitor</a:t>
          </a:r>
        </a:p>
      </dsp:txBody>
      <dsp:txXfrm>
        <a:off x="6670855" y="831642"/>
        <a:ext cx="1089350" cy="726232"/>
      </dsp:txXfrm>
    </dsp:sp>
    <dsp:sp modelId="{41F0AE4D-821C-4541-8829-0542AA97C839}">
      <dsp:nvSpPr>
        <dsp:cNvPr id="0" name=""/>
        <dsp:cNvSpPr/>
      </dsp:nvSpPr>
      <dsp:spPr>
        <a:xfrm>
          <a:off x="7941764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Closure/Hand-Off</a:t>
          </a:r>
        </a:p>
      </dsp:txBody>
      <dsp:txXfrm>
        <a:off x="8304880" y="831642"/>
        <a:ext cx="1089350" cy="7262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2004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Initiation</a:t>
          </a:r>
        </a:p>
      </dsp:txBody>
      <dsp:txXfrm>
        <a:off x="365120" y="831642"/>
        <a:ext cx="1089350" cy="726232"/>
      </dsp:txXfrm>
    </dsp:sp>
    <dsp:sp modelId="{7D97C6AB-71AB-419A-9194-7A5FCB77DBEF}">
      <dsp:nvSpPr>
        <dsp:cNvPr id="0" name=""/>
        <dsp:cNvSpPr/>
      </dsp:nvSpPr>
      <dsp:spPr>
        <a:xfrm>
          <a:off x="1643414" y="459328"/>
          <a:ext cx="3219245" cy="1456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Planning</a:t>
          </a:r>
        </a:p>
      </dsp:txBody>
      <dsp:txXfrm>
        <a:off x="2371459" y="459328"/>
        <a:ext cx="1763156" cy="1456089"/>
      </dsp:txXfrm>
    </dsp:sp>
    <dsp:sp modelId="{5BA1766E-AC4B-48D6-826D-9C13A8067048}">
      <dsp:nvSpPr>
        <dsp:cNvPr id="0" name=""/>
        <dsp:cNvSpPr/>
      </dsp:nvSpPr>
      <dsp:spPr>
        <a:xfrm>
          <a:off x="4673715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Execution</a:t>
          </a:r>
        </a:p>
      </dsp:txBody>
      <dsp:txXfrm>
        <a:off x="5036831" y="831642"/>
        <a:ext cx="1089350" cy="726232"/>
      </dsp:txXfrm>
    </dsp:sp>
    <dsp:sp modelId="{9F9BA068-6625-419C-80F4-DF1237E10B9F}">
      <dsp:nvSpPr>
        <dsp:cNvPr id="0" name=""/>
        <dsp:cNvSpPr/>
      </dsp:nvSpPr>
      <dsp:spPr>
        <a:xfrm>
          <a:off x="6307739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Monitor</a:t>
          </a:r>
        </a:p>
      </dsp:txBody>
      <dsp:txXfrm>
        <a:off x="6670855" y="831642"/>
        <a:ext cx="1089350" cy="726232"/>
      </dsp:txXfrm>
    </dsp:sp>
    <dsp:sp modelId="{41F0AE4D-821C-4541-8829-0542AA97C839}">
      <dsp:nvSpPr>
        <dsp:cNvPr id="0" name=""/>
        <dsp:cNvSpPr/>
      </dsp:nvSpPr>
      <dsp:spPr>
        <a:xfrm>
          <a:off x="7941764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Closure/Hand-Off</a:t>
          </a:r>
        </a:p>
      </dsp:txBody>
      <dsp:txXfrm>
        <a:off x="8304880" y="831642"/>
        <a:ext cx="1089350" cy="7262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E257-3557-4615-AA65-2EDFBD4FDC67}">
      <dsp:nvSpPr>
        <dsp:cNvPr id="0" name=""/>
        <dsp:cNvSpPr/>
      </dsp:nvSpPr>
      <dsp:spPr>
        <a:xfrm>
          <a:off x="2004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Initiation</a:t>
          </a:r>
        </a:p>
      </dsp:txBody>
      <dsp:txXfrm>
        <a:off x="365120" y="831642"/>
        <a:ext cx="1089350" cy="726232"/>
      </dsp:txXfrm>
    </dsp:sp>
    <dsp:sp modelId="{7D97C6AB-71AB-419A-9194-7A5FCB77DBEF}">
      <dsp:nvSpPr>
        <dsp:cNvPr id="0" name=""/>
        <dsp:cNvSpPr/>
      </dsp:nvSpPr>
      <dsp:spPr>
        <a:xfrm>
          <a:off x="1643414" y="459328"/>
          <a:ext cx="3219245" cy="1456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Planning</a:t>
          </a:r>
        </a:p>
      </dsp:txBody>
      <dsp:txXfrm>
        <a:off x="2371459" y="459328"/>
        <a:ext cx="1763156" cy="1456089"/>
      </dsp:txXfrm>
    </dsp:sp>
    <dsp:sp modelId="{5BA1766E-AC4B-48D6-826D-9C13A8067048}">
      <dsp:nvSpPr>
        <dsp:cNvPr id="0" name=""/>
        <dsp:cNvSpPr/>
      </dsp:nvSpPr>
      <dsp:spPr>
        <a:xfrm>
          <a:off x="4673715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Execution</a:t>
          </a:r>
        </a:p>
      </dsp:txBody>
      <dsp:txXfrm>
        <a:off x="5036831" y="831642"/>
        <a:ext cx="1089350" cy="726232"/>
      </dsp:txXfrm>
    </dsp:sp>
    <dsp:sp modelId="{9F9BA068-6625-419C-80F4-DF1237E10B9F}">
      <dsp:nvSpPr>
        <dsp:cNvPr id="0" name=""/>
        <dsp:cNvSpPr/>
      </dsp:nvSpPr>
      <dsp:spPr>
        <a:xfrm>
          <a:off x="6307739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Monitor</a:t>
          </a:r>
        </a:p>
      </dsp:txBody>
      <dsp:txXfrm>
        <a:off x="6670855" y="831642"/>
        <a:ext cx="1089350" cy="726232"/>
      </dsp:txXfrm>
    </dsp:sp>
    <dsp:sp modelId="{41F0AE4D-821C-4541-8829-0542AA97C839}">
      <dsp:nvSpPr>
        <dsp:cNvPr id="0" name=""/>
        <dsp:cNvSpPr/>
      </dsp:nvSpPr>
      <dsp:spPr>
        <a:xfrm>
          <a:off x="7941764" y="831642"/>
          <a:ext cx="1815582" cy="7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Closure/Hand-Off</a:t>
          </a:r>
        </a:p>
      </dsp:txBody>
      <dsp:txXfrm>
        <a:off x="8304880" y="831642"/>
        <a:ext cx="1089350" cy="726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5DD-9819-4ABC-A784-477AFBA19C86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545-DA4D-4588-A168-A47EEF327FC2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042-7092-4D96-B3CE-E8E6CFEE88C8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9729644A-97F2-4BC4-BBF7-FC141F507563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B7-77EC-481E-BDC6-73CA182AC952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069-A392-4E44-934F-6743D63E2A4F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9843-3551-47D6-BD3E-346FBDF458AF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03C-1F27-412D-AD0B-6423348F1B9B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2.xml"/><Relationship Id="rId7" Type="http://schemas.openxmlformats.org/officeDocument/2006/relationships/image" Target="../media/image1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3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Advantus Corp.</a:t>
            </a:r>
          </a:p>
          <a:p>
            <a:r>
              <a:rPr lang="en-US" sz="20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3" y="1778947"/>
            <a:ext cx="9372600" cy="1295400"/>
          </a:xfrm>
        </p:spPr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2E5D-96AA-01A7-15F1-8820B739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97" y="3074347"/>
            <a:ext cx="9372600" cy="4483101"/>
          </a:xfrm>
        </p:spPr>
        <p:txBody>
          <a:bodyPr/>
          <a:lstStyle/>
          <a:p>
            <a:r>
              <a:rPr lang="en-US" dirty="0"/>
              <a:t>Keep communication lines open and consistent</a:t>
            </a:r>
          </a:p>
          <a:p>
            <a:r>
              <a:rPr lang="en-US" dirty="0"/>
              <a:t>Have regularly scheduled meetings</a:t>
            </a:r>
          </a:p>
          <a:p>
            <a:r>
              <a:rPr lang="en-US" dirty="0"/>
              <a:t>Establish action items with owners</a:t>
            </a:r>
          </a:p>
          <a:p>
            <a:r>
              <a:rPr lang="en-US" dirty="0"/>
              <a:t>Gather all the facts and identify potential obstacles</a:t>
            </a:r>
          </a:p>
          <a:p>
            <a:r>
              <a:rPr lang="en-US" dirty="0"/>
              <a:t>Identify blind spots and ask for help</a:t>
            </a:r>
          </a:p>
          <a:p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EA42EC7-8C68-D7F9-AA98-5304318B048D}"/>
              </a:ext>
            </a:extLst>
          </p:cNvPr>
          <p:cNvGraphicFramePr/>
          <p:nvPr/>
        </p:nvGraphicFramePr>
        <p:xfrm>
          <a:off x="1731034" y="391064"/>
          <a:ext cx="9759351" cy="238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0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3" y="1778947"/>
            <a:ext cx="9372600" cy="1295400"/>
          </a:xfrm>
        </p:spPr>
        <p:txBody>
          <a:bodyPr/>
          <a:lstStyle/>
          <a:p>
            <a:r>
              <a:rPr lang="en-US" dirty="0"/>
              <a:t>tactics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2E5D-96AA-01A7-15F1-8820B739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19" y="3074347"/>
            <a:ext cx="3157268" cy="4483101"/>
          </a:xfrm>
        </p:spPr>
        <p:txBody>
          <a:bodyPr/>
          <a:lstStyle/>
          <a:p>
            <a:r>
              <a:rPr lang="en-US" dirty="0"/>
              <a:t>Develop timeline with milestones that meet the end deadline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EA42EC7-8C68-D7F9-AA98-5304318B048D}"/>
              </a:ext>
            </a:extLst>
          </p:cNvPr>
          <p:cNvGraphicFramePr/>
          <p:nvPr/>
        </p:nvGraphicFramePr>
        <p:xfrm>
          <a:off x="1731034" y="391064"/>
          <a:ext cx="9759351" cy="238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49E1979-006C-4CAE-7435-36CD386390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1887" y="2357639"/>
            <a:ext cx="8103933" cy="447540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847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3" y="1778947"/>
            <a:ext cx="9372600" cy="1295400"/>
          </a:xfrm>
        </p:spPr>
        <p:txBody>
          <a:bodyPr/>
          <a:lstStyle/>
          <a:p>
            <a:r>
              <a:rPr lang="en-US" dirty="0"/>
              <a:t>tactics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2E5D-96AA-01A7-15F1-8820B739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97" y="3074347"/>
            <a:ext cx="4160807" cy="4483101"/>
          </a:xfrm>
        </p:spPr>
        <p:txBody>
          <a:bodyPr/>
          <a:lstStyle/>
          <a:p>
            <a:r>
              <a:rPr lang="en-US" dirty="0"/>
              <a:t>Break the project into phases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EA42EC7-8C68-D7F9-AA98-5304318B048D}"/>
              </a:ext>
            </a:extLst>
          </p:cNvPr>
          <p:cNvGraphicFramePr/>
          <p:nvPr/>
        </p:nvGraphicFramePr>
        <p:xfrm>
          <a:off x="1731034" y="391064"/>
          <a:ext cx="9759351" cy="238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C0A2EE4-9979-C54B-91A8-513F65565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2714" y="1949570"/>
            <a:ext cx="3965543" cy="48901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7793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3" y="1778947"/>
            <a:ext cx="9372600" cy="1295400"/>
          </a:xfrm>
        </p:spPr>
        <p:txBody>
          <a:bodyPr/>
          <a:lstStyle/>
          <a:p>
            <a:r>
              <a:rPr lang="en-US" dirty="0"/>
              <a:t>tactics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2E5D-96AA-01A7-15F1-8820B739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97" y="3074347"/>
            <a:ext cx="9372600" cy="4483101"/>
          </a:xfrm>
        </p:spPr>
        <p:txBody>
          <a:bodyPr>
            <a:normAutofit/>
          </a:bodyPr>
          <a:lstStyle/>
          <a:p>
            <a:r>
              <a:rPr lang="en-US" sz="2000" dirty="0"/>
              <a:t>Meet with smaller groups on specific details/issues and share outcome with entire team</a:t>
            </a:r>
          </a:p>
          <a:p>
            <a:r>
              <a:rPr lang="en-US" sz="2000" dirty="0"/>
              <a:t>Propose solutions to the users; explain the concept, how you got there &amp; how it would work</a:t>
            </a:r>
          </a:p>
          <a:p>
            <a:r>
              <a:rPr lang="en-US" sz="2000" dirty="0"/>
              <a:t>Categorize must-haves, needs and wants</a:t>
            </a:r>
          </a:p>
          <a:p>
            <a:r>
              <a:rPr lang="en-US" sz="2000" dirty="0"/>
              <a:t>Define roles and responsibilities during and after the project</a:t>
            </a:r>
          </a:p>
          <a:p>
            <a:r>
              <a:rPr lang="en-US" sz="2000" dirty="0"/>
              <a:t>Train, train, train</a:t>
            </a:r>
          </a:p>
          <a:p>
            <a:r>
              <a:rPr lang="en-US" sz="2000" dirty="0"/>
              <a:t>Document, document, document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EA42EC7-8C68-D7F9-AA98-5304318B048D}"/>
              </a:ext>
            </a:extLst>
          </p:cNvPr>
          <p:cNvGraphicFramePr/>
          <p:nvPr/>
        </p:nvGraphicFramePr>
        <p:xfrm>
          <a:off x="1731034" y="391064"/>
          <a:ext cx="9759351" cy="238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663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3" y="1778947"/>
            <a:ext cx="9372600" cy="1295400"/>
          </a:xfrm>
        </p:spPr>
        <p:txBody>
          <a:bodyPr/>
          <a:lstStyle/>
          <a:p>
            <a:r>
              <a:rPr lang="en-US" dirty="0"/>
              <a:t>Soft skills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2E5D-96AA-01A7-15F1-8820B739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21" y="2852675"/>
            <a:ext cx="6821360" cy="4483101"/>
          </a:xfrm>
        </p:spPr>
        <p:txBody>
          <a:bodyPr>
            <a:normAutofit/>
          </a:bodyPr>
          <a:lstStyle/>
          <a:p>
            <a:r>
              <a:rPr lang="en-US" sz="1800" dirty="0"/>
              <a:t>Solicit feedback and source ideas for solutions to potential obstacles</a:t>
            </a:r>
          </a:p>
          <a:p>
            <a:r>
              <a:rPr lang="en-US" sz="1800" dirty="0"/>
              <a:t>Information is currency, share as much as possible to ensure everyone on the team is invested in the success of the project</a:t>
            </a:r>
          </a:p>
          <a:p>
            <a:r>
              <a:rPr lang="en-US" sz="1800" dirty="0"/>
              <a:t>Involve the end user as much as possible to make sure the solution works day-to-day</a:t>
            </a:r>
          </a:p>
          <a:p>
            <a:r>
              <a:rPr lang="en-US" sz="1800" dirty="0"/>
              <a:t>Be flexible</a:t>
            </a:r>
          </a:p>
          <a:p>
            <a:r>
              <a:rPr lang="en-US" sz="1800" dirty="0"/>
              <a:t>Manage the change</a:t>
            </a:r>
          </a:p>
          <a:p>
            <a:r>
              <a:rPr lang="en-US" sz="1800" dirty="0"/>
              <a:t>Be clear</a:t>
            </a:r>
          </a:p>
          <a:p>
            <a:r>
              <a:rPr lang="en-US" sz="1800" dirty="0"/>
              <a:t>Use inclusive language, not “you” vs “us”</a:t>
            </a:r>
          </a:p>
          <a:p>
            <a:endParaRPr lang="en-US" sz="1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EA42EC7-8C68-D7F9-AA98-5304318B048D}"/>
              </a:ext>
            </a:extLst>
          </p:cNvPr>
          <p:cNvGraphicFramePr/>
          <p:nvPr/>
        </p:nvGraphicFramePr>
        <p:xfrm>
          <a:off x="1731034" y="391064"/>
          <a:ext cx="9759351" cy="238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 descr="Unclear goals hinder project management success.">
            <a:extLst>
              <a:ext uri="{FF2B5EF4-FFF2-40B4-BE49-F238E27FC236}">
                <a16:creationId xmlns:a16="http://schemas.microsoft.com/office/drawing/2014/main" id="{89E0EE30-DC0E-7F76-7DA3-072BD192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36" y="3691082"/>
            <a:ext cx="4710545" cy="26496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5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C49DD60-BB1F-FAF1-A597-6949778CF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603461"/>
              </p:ext>
            </p:extLst>
          </p:nvPr>
        </p:nvGraphicFramePr>
        <p:xfrm>
          <a:off x="1653397" y="218536"/>
          <a:ext cx="9759351" cy="238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Light Switch Doodle Icon Stock Illustration - Download Image Now - Light  Switch, Switch, Icon - iStock">
            <a:extLst>
              <a:ext uri="{FF2B5EF4-FFF2-40B4-BE49-F238E27FC236}">
                <a16:creationId xmlns:a16="http://schemas.microsoft.com/office/drawing/2014/main" id="{2C9AD7CC-AE9C-D66D-E1FB-4CE9D0164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53" b="89869" l="9967" r="89869">
                        <a14:foregroundMark x1="39052" y1="37745" x2="57190" y2="66176"/>
                        <a14:foregroundMark x1="40523" y1="71078" x2="38399" y2="46569"/>
                        <a14:foregroundMark x1="38399" y1="46569" x2="44935" y2="40850"/>
                        <a14:foregroundMark x1="44935" y1="40850" x2="52451" y2="39052"/>
                        <a14:foregroundMark x1="56209" y1="37908" x2="60784" y2="62908"/>
                        <a14:foregroundMark x1="60784" y1="62908" x2="44935" y2="70425"/>
                        <a14:foregroundMark x1="44935" y1="70425" x2="41993" y2="70261"/>
                        <a14:foregroundMark x1="41667" y1="34314" x2="61765" y2="36275"/>
                        <a14:foregroundMark x1="61765" y1="36275" x2="62255" y2="72712"/>
                        <a14:foregroundMark x1="57843" y1="74837" x2="39542" y2="73693"/>
                        <a14:foregroundMark x1="50490" y1="46732" x2="51471" y2="66993"/>
                        <a14:foregroundMark x1="51471" y1="66993" x2="51471" y2="66993"/>
                        <a14:foregroundMark x1="34150" y1="39052" x2="36765" y2="56209"/>
                        <a14:foregroundMark x1="20588" y1="16830" x2="26634" y2="20588"/>
                        <a14:foregroundMark x1="50327" y1="7353" x2="49673" y2="16503"/>
                        <a14:foregroundMark x1="74183" y1="20752" x2="78431" y2="15686"/>
                        <a14:foregroundMark x1="64052" y1="30882" x2="66667" y2="70098"/>
                        <a14:foregroundMark x1="66667" y1="70098" x2="63235" y2="77778"/>
                        <a14:foregroundMark x1="63235" y1="77778" x2="38725" y2="78758"/>
                        <a14:foregroundMark x1="38725" y1="78758" x2="33497" y2="71569"/>
                        <a14:foregroundMark x1="33497" y1="71569" x2="34314" y2="34150"/>
                        <a14:foregroundMark x1="34314" y1="34150" x2="36928" y2="30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28" y="2097655"/>
            <a:ext cx="5367427" cy="53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3" y="1778947"/>
            <a:ext cx="9372600" cy="1295400"/>
          </a:xfrm>
        </p:spPr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2E5D-96AA-01A7-15F1-8820B739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97" y="3074347"/>
            <a:ext cx="9372600" cy="4483101"/>
          </a:xfrm>
        </p:spPr>
        <p:txBody>
          <a:bodyPr/>
          <a:lstStyle/>
          <a:p>
            <a:r>
              <a:rPr lang="en-US" dirty="0"/>
              <a:t>This will be bumpy and disruptive; set the expectation</a:t>
            </a:r>
          </a:p>
          <a:p>
            <a:r>
              <a:rPr lang="en-US" dirty="0"/>
              <a:t>Establish protocol for reporting and escalating issues</a:t>
            </a:r>
          </a:p>
          <a:p>
            <a:r>
              <a:rPr lang="en-US" dirty="0"/>
              <a:t>All hands on deck</a:t>
            </a:r>
          </a:p>
          <a:p>
            <a:r>
              <a:rPr lang="en-US" dirty="0"/>
              <a:t>Be available</a:t>
            </a:r>
          </a:p>
          <a:p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C49DD60-BB1F-FAF1-A597-6949778CF0F5}"/>
              </a:ext>
            </a:extLst>
          </p:cNvPr>
          <p:cNvGraphicFramePr/>
          <p:nvPr/>
        </p:nvGraphicFramePr>
        <p:xfrm>
          <a:off x="1653397" y="218536"/>
          <a:ext cx="9759351" cy="238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83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3" y="1778947"/>
            <a:ext cx="9372600" cy="1295400"/>
          </a:xfrm>
        </p:spPr>
        <p:txBody>
          <a:bodyPr/>
          <a:lstStyle/>
          <a:p>
            <a:r>
              <a:rPr lang="en-US" dirty="0"/>
              <a:t>tactics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2E5D-96AA-01A7-15F1-8820B739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97" y="3074347"/>
            <a:ext cx="9372600" cy="4483101"/>
          </a:xfrm>
        </p:spPr>
        <p:txBody>
          <a:bodyPr/>
          <a:lstStyle/>
          <a:p>
            <a:r>
              <a:rPr lang="en-US" dirty="0"/>
              <a:t>Daily check-in meetings</a:t>
            </a:r>
          </a:p>
          <a:p>
            <a:r>
              <a:rPr lang="en-US" dirty="0"/>
              <a:t>Zoom channels</a:t>
            </a:r>
          </a:p>
          <a:p>
            <a:r>
              <a:rPr lang="en-US" dirty="0"/>
              <a:t>Soft launch changes when possible</a:t>
            </a:r>
          </a:p>
          <a:p>
            <a:r>
              <a:rPr lang="en-US" dirty="0"/>
              <a:t>Be in-person when possible</a:t>
            </a:r>
          </a:p>
          <a:p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C49DD60-BB1F-FAF1-A597-6949778CF0F5}"/>
              </a:ext>
            </a:extLst>
          </p:cNvPr>
          <p:cNvGraphicFramePr/>
          <p:nvPr/>
        </p:nvGraphicFramePr>
        <p:xfrm>
          <a:off x="1653397" y="218536"/>
          <a:ext cx="9759351" cy="238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039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3" y="1778947"/>
            <a:ext cx="9372600" cy="1295400"/>
          </a:xfrm>
        </p:spPr>
        <p:txBody>
          <a:bodyPr/>
          <a:lstStyle/>
          <a:p>
            <a:r>
              <a:rPr lang="en-US" dirty="0"/>
              <a:t>Soft skills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2E5D-96AA-01A7-15F1-8820B739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97" y="3074347"/>
            <a:ext cx="9372600" cy="4483101"/>
          </a:xfrm>
        </p:spPr>
        <p:txBody>
          <a:bodyPr/>
          <a:lstStyle/>
          <a:p>
            <a:r>
              <a:rPr lang="en-US" dirty="0"/>
              <a:t>Listen</a:t>
            </a:r>
          </a:p>
          <a:p>
            <a:r>
              <a:rPr lang="en-US" dirty="0"/>
              <a:t>Communicate to entire organization the implementation date and resource availability that may be impacted</a:t>
            </a:r>
          </a:p>
          <a:p>
            <a:r>
              <a:rPr lang="en-US" dirty="0"/>
              <a:t>Be willing to admit something isn’t working</a:t>
            </a:r>
          </a:p>
          <a:p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C49DD60-BB1F-FAF1-A597-6949778CF0F5}"/>
              </a:ext>
            </a:extLst>
          </p:cNvPr>
          <p:cNvGraphicFramePr/>
          <p:nvPr/>
        </p:nvGraphicFramePr>
        <p:xfrm>
          <a:off x="1653397" y="218536"/>
          <a:ext cx="9759351" cy="238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3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3" y="1778947"/>
            <a:ext cx="9372600" cy="1295400"/>
          </a:xfrm>
        </p:spPr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2E5D-96AA-01A7-15F1-8820B739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97" y="3074347"/>
            <a:ext cx="9372600" cy="4483101"/>
          </a:xfrm>
        </p:spPr>
        <p:txBody>
          <a:bodyPr/>
          <a:lstStyle/>
          <a:p>
            <a:r>
              <a:rPr lang="en-US" dirty="0"/>
              <a:t>Check in with users, but let them do the work</a:t>
            </a:r>
          </a:p>
          <a:p>
            <a:r>
              <a:rPr lang="en-US" dirty="0"/>
              <a:t>Lead’s role is to support and identify &amp; escalate bugs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84B26BC-346C-4D6A-3DEC-B3EAB73CE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221370"/>
              </p:ext>
            </p:extLst>
          </p:nvPr>
        </p:nvGraphicFramePr>
        <p:xfrm>
          <a:off x="1653397" y="244415"/>
          <a:ext cx="9759351" cy="238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19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0 Project Management Quotes to Inspire You Before Your Next Project |  Toggl Blog">
            <a:extLst>
              <a:ext uri="{FF2B5EF4-FFF2-40B4-BE49-F238E27FC236}">
                <a16:creationId xmlns:a16="http://schemas.microsoft.com/office/drawing/2014/main" id="{D1D0A8B0-265D-9039-78A9-BDFE77B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142" y="0"/>
            <a:ext cx="457771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153" name="Text Placeholder 3">
            <a:extLst>
              <a:ext uri="{FF2B5EF4-FFF2-40B4-BE49-F238E27FC236}">
                <a16:creationId xmlns:a16="http://schemas.microsoft.com/office/drawing/2014/main" id="{F46586D9-A922-9741-3EF5-072C5D465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013" cy="3246437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“The “P” in PM is as much about the </a:t>
            </a:r>
            <a:r>
              <a:rPr lang="en-US" sz="2400" i="1" dirty="0">
                <a:solidFill>
                  <a:schemeClr val="bg1"/>
                </a:solidFill>
              </a:rPr>
              <a:t>people</a:t>
            </a:r>
            <a:r>
              <a:rPr lang="en-US" sz="2400" dirty="0">
                <a:solidFill>
                  <a:schemeClr val="bg1"/>
                </a:solidFill>
              </a:rPr>
              <a:t> as it is about the </a:t>
            </a:r>
            <a:r>
              <a:rPr lang="en-US" sz="2400" i="1" dirty="0">
                <a:solidFill>
                  <a:schemeClr val="bg1"/>
                </a:solidFill>
              </a:rPr>
              <a:t>project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-Cornelius </a:t>
            </a:r>
            <a:r>
              <a:rPr lang="en-US" dirty="0" err="1">
                <a:solidFill>
                  <a:schemeClr val="bg1"/>
                </a:solidFill>
              </a:rPr>
              <a:t>Fichtner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3" y="1778947"/>
            <a:ext cx="9372600" cy="1295400"/>
          </a:xfrm>
        </p:spPr>
        <p:txBody>
          <a:bodyPr/>
          <a:lstStyle/>
          <a:p>
            <a:r>
              <a:rPr lang="en-US" dirty="0"/>
              <a:t>Tactics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2E5D-96AA-01A7-15F1-8820B739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97" y="3074347"/>
            <a:ext cx="9372600" cy="4483101"/>
          </a:xfrm>
        </p:spPr>
        <p:txBody>
          <a:bodyPr/>
          <a:lstStyle/>
          <a:p>
            <a:r>
              <a:rPr lang="en-US" dirty="0"/>
              <a:t>Keep hosting frequent check-in meetings</a:t>
            </a:r>
          </a:p>
          <a:p>
            <a:r>
              <a:rPr lang="en-US" dirty="0"/>
              <a:t>Develop a “punch list” of bugs to fix before the project can be considered complete</a:t>
            </a:r>
          </a:p>
          <a:p>
            <a:r>
              <a:rPr lang="en-US" dirty="0"/>
              <a:t>Be willing to admit when something isn’t working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84B26BC-346C-4D6A-3DEC-B3EAB73CE054}"/>
              </a:ext>
            </a:extLst>
          </p:cNvPr>
          <p:cNvGraphicFramePr/>
          <p:nvPr/>
        </p:nvGraphicFramePr>
        <p:xfrm>
          <a:off x="1653397" y="244415"/>
          <a:ext cx="9759351" cy="238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0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3" y="1778947"/>
            <a:ext cx="9372600" cy="1295400"/>
          </a:xfrm>
        </p:spPr>
        <p:txBody>
          <a:bodyPr/>
          <a:lstStyle/>
          <a:p>
            <a:r>
              <a:rPr lang="en-US" dirty="0"/>
              <a:t>Soft skills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2E5D-96AA-01A7-15F1-8820B739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97" y="3074347"/>
            <a:ext cx="9372600" cy="4483101"/>
          </a:xfrm>
        </p:spPr>
        <p:txBody>
          <a:bodyPr/>
          <a:lstStyle/>
          <a:p>
            <a:r>
              <a:rPr lang="en-US" dirty="0"/>
              <a:t>Listen and be available</a:t>
            </a:r>
          </a:p>
          <a:p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84B26BC-346C-4D6A-3DEC-B3EAB73CE054}"/>
              </a:ext>
            </a:extLst>
          </p:cNvPr>
          <p:cNvGraphicFramePr/>
          <p:nvPr/>
        </p:nvGraphicFramePr>
        <p:xfrm>
          <a:off x="1653397" y="244415"/>
          <a:ext cx="9759351" cy="238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0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734E7B-2672-4233-414C-48D2A8926C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137311"/>
              </p:ext>
            </p:extLst>
          </p:nvPr>
        </p:nvGraphicFramePr>
        <p:xfrm>
          <a:off x="1567133" y="1115683"/>
          <a:ext cx="9759351" cy="238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Free Handshake SVG, PNG Icon, Symbol. Download Image.">
            <a:extLst>
              <a:ext uri="{FF2B5EF4-FFF2-40B4-BE49-F238E27FC236}">
                <a16:creationId xmlns:a16="http://schemas.microsoft.com/office/drawing/2014/main" id="{59396E6C-DF4C-BCEE-B44F-FC21CEC77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25" y="2888412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3" y="1778947"/>
            <a:ext cx="9372600" cy="1295400"/>
          </a:xfrm>
        </p:spPr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2E5D-96AA-01A7-15F1-8820B739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97" y="3074347"/>
            <a:ext cx="9372600" cy="4483101"/>
          </a:xfrm>
        </p:spPr>
        <p:txBody>
          <a:bodyPr/>
          <a:lstStyle/>
          <a:p>
            <a:r>
              <a:rPr lang="en-US" dirty="0"/>
              <a:t>The project is complete and processes are handed off to the responsible departments/people</a:t>
            </a:r>
          </a:p>
          <a:p>
            <a:r>
              <a:rPr lang="en-US" dirty="0"/>
              <a:t>A specific date is agreed upon by the team and steps needed to meet that date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734E7B-2672-4233-414C-48D2A8926CA8}"/>
              </a:ext>
            </a:extLst>
          </p:cNvPr>
          <p:cNvGraphicFramePr/>
          <p:nvPr/>
        </p:nvGraphicFramePr>
        <p:xfrm>
          <a:off x="1653397" y="175404"/>
          <a:ext cx="9759351" cy="238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580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3" y="1778947"/>
            <a:ext cx="9372600" cy="1295400"/>
          </a:xfrm>
        </p:spPr>
        <p:txBody>
          <a:bodyPr/>
          <a:lstStyle/>
          <a:p>
            <a:r>
              <a:rPr lang="en-US" dirty="0"/>
              <a:t>TACTICs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2E5D-96AA-01A7-15F1-8820B739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97" y="3074347"/>
            <a:ext cx="9372600" cy="4483101"/>
          </a:xfrm>
        </p:spPr>
        <p:txBody>
          <a:bodyPr/>
          <a:lstStyle/>
          <a:p>
            <a:r>
              <a:rPr lang="en-US" dirty="0"/>
              <a:t>Host After Action meetings and openly discuss successes and failures</a:t>
            </a:r>
          </a:p>
          <a:p>
            <a:r>
              <a:rPr lang="en-US" dirty="0"/>
              <a:t>Support for agreed upon time after hand-off date, example: 90 days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734E7B-2672-4233-414C-48D2A8926CA8}"/>
              </a:ext>
            </a:extLst>
          </p:cNvPr>
          <p:cNvGraphicFramePr/>
          <p:nvPr/>
        </p:nvGraphicFramePr>
        <p:xfrm>
          <a:off x="1653397" y="175404"/>
          <a:ext cx="9759351" cy="238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7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3" y="1778947"/>
            <a:ext cx="9372600" cy="1295400"/>
          </a:xfrm>
        </p:spPr>
        <p:txBody>
          <a:bodyPr/>
          <a:lstStyle/>
          <a:p>
            <a:r>
              <a:rPr lang="en-US" dirty="0"/>
              <a:t>Soft </a:t>
            </a:r>
            <a:r>
              <a:rPr lang="en-US" dirty="0" err="1"/>
              <a:t>SKills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2E5D-96AA-01A7-15F1-8820B739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97" y="3074347"/>
            <a:ext cx="9372600" cy="4483101"/>
          </a:xfrm>
        </p:spPr>
        <p:txBody>
          <a:bodyPr/>
          <a:lstStyle/>
          <a:p>
            <a:r>
              <a:rPr lang="en-US" dirty="0"/>
              <a:t>Be honest with successes and failures</a:t>
            </a:r>
          </a:p>
          <a:p>
            <a:r>
              <a:rPr lang="en-US" dirty="0"/>
              <a:t>Do not allow the focus to be on blame or making excuses</a:t>
            </a:r>
          </a:p>
          <a:p>
            <a:r>
              <a:rPr lang="en-US" dirty="0"/>
              <a:t>Share what you have learned with others</a:t>
            </a:r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734E7B-2672-4233-414C-48D2A8926CA8}"/>
              </a:ext>
            </a:extLst>
          </p:cNvPr>
          <p:cNvGraphicFramePr/>
          <p:nvPr/>
        </p:nvGraphicFramePr>
        <p:xfrm>
          <a:off x="1653397" y="175404"/>
          <a:ext cx="9759351" cy="238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4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272" y="1461415"/>
            <a:ext cx="4800937" cy="1828800"/>
          </a:xfrm>
        </p:spPr>
        <p:txBody>
          <a:bodyPr/>
          <a:lstStyle/>
          <a:p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185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47" y="3588589"/>
            <a:ext cx="5063706" cy="238951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Components within each phase</a:t>
            </a:r>
          </a:p>
          <a:p>
            <a:pPr algn="ctr"/>
            <a:r>
              <a:rPr lang="en-US" dirty="0"/>
              <a:t>Basics</a:t>
            </a:r>
          </a:p>
          <a:p>
            <a:pPr algn="ctr"/>
            <a:r>
              <a:rPr lang="en-US" dirty="0"/>
              <a:t>Tactics</a:t>
            </a:r>
          </a:p>
          <a:p>
            <a:pPr algn="ctr"/>
            <a:r>
              <a:rPr lang="en-US" dirty="0"/>
              <a:t>Soft Skills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D28BFA-0EE8-6DAA-5645-7B890CB7A9FC}"/>
              </a:ext>
            </a:extLst>
          </p:cNvPr>
          <p:cNvGraphicFramePr/>
          <p:nvPr/>
        </p:nvGraphicFramePr>
        <p:xfrm>
          <a:off x="1981200" y="1676400"/>
          <a:ext cx="9759351" cy="238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D4D998-9C3A-7ED2-11C7-EC1D21C42CAC}"/>
              </a:ext>
            </a:extLst>
          </p:cNvPr>
          <p:cNvSpPr txBox="1">
            <a:spLocks/>
          </p:cNvSpPr>
          <p:nvPr/>
        </p:nvSpPr>
        <p:spPr>
          <a:xfrm>
            <a:off x="2225615" y="1777026"/>
            <a:ext cx="7565366" cy="76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Phases of Project Management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067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D3A9DCD-D0D2-9425-0975-696C18565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468" y="277577"/>
            <a:ext cx="5979026" cy="600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cap="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ADVANTUS PRINCIPLES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Courier New" panose="02070309020205020404" pitchFamily="49" charset="0"/>
              </a:rPr>
              <a:t>Customers First.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anose="020B0604020202020204" pitchFamily="34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Courier New" panose="02070309020205020404" pitchFamily="49" charset="0"/>
              </a:rPr>
              <a:t>Do the Right Thing.  Act with Integrity.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anose="020B0604020202020204" pitchFamily="34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Courier New" panose="02070309020205020404" pitchFamily="49" charset="0"/>
              </a:rPr>
              <a:t>Hire and Develop Great People.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anose="020B0604020202020204" pitchFamily="34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Courier New" panose="02070309020205020404" pitchFamily="49" charset="0"/>
              </a:rPr>
              <a:t>Embrace Growth and Change.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anose="020B0604020202020204" pitchFamily="34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Courier New" panose="02070309020205020404" pitchFamily="49" charset="0"/>
              </a:rPr>
              <a:t>Play Offense.  Be Relentless.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anose="020B0604020202020204" pitchFamily="34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Courier New" panose="02070309020205020404" pitchFamily="49" charset="0"/>
              </a:rPr>
              <a:t>Execution is Everything.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anose="020B0604020202020204" pitchFamily="34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Courier New" panose="02070309020205020404" pitchFamily="49" charset="0"/>
              </a:rPr>
              <a:t>Be Accountable.  Own 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anose="020B0604020202020204" pitchFamily="34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Courier New" panose="02070309020205020404" pitchFamily="49" charset="0"/>
              </a:rPr>
              <a:t>Work Hard.  Add Value.  Find a Better Way.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anose="020B0604020202020204" pitchFamily="34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Courier New" panose="02070309020205020404" pitchFamily="49" charset="0"/>
              </a:rPr>
              <a:t>Avoid Waste.  Be Frugal.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8C9AEBD-3B73-7D24-789B-F7E47DCC5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5152147"/>
              </p:ext>
            </p:extLst>
          </p:nvPr>
        </p:nvGraphicFramePr>
        <p:xfrm>
          <a:off x="1869057" y="296893"/>
          <a:ext cx="9759351" cy="1885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Idea - Free technology icons">
            <a:extLst>
              <a:ext uri="{FF2B5EF4-FFF2-40B4-BE49-F238E27FC236}">
                <a16:creationId xmlns:a16="http://schemas.microsoft.com/office/drawing/2014/main" id="{49AAAE8E-2722-21D5-B5B5-6DBD795F7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796"/>
            <a:ext cx="4546121" cy="45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3" y="1778947"/>
            <a:ext cx="9372600" cy="1295400"/>
          </a:xfrm>
        </p:spPr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2E5D-96AA-01A7-15F1-8820B739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97" y="3074347"/>
            <a:ext cx="9372600" cy="4483101"/>
          </a:xfrm>
        </p:spPr>
        <p:txBody>
          <a:bodyPr/>
          <a:lstStyle/>
          <a:p>
            <a:r>
              <a:rPr lang="en-US" dirty="0"/>
              <a:t>The problem or need is identified</a:t>
            </a:r>
          </a:p>
          <a:p>
            <a:r>
              <a:rPr lang="en-US" dirty="0"/>
              <a:t>Who are the stake holders?</a:t>
            </a:r>
          </a:p>
          <a:p>
            <a:r>
              <a:rPr lang="en-US" dirty="0"/>
              <a:t>Who will lead the project?</a:t>
            </a:r>
          </a:p>
          <a:p>
            <a:r>
              <a:rPr lang="en-US" dirty="0"/>
              <a:t>How long will this take?</a:t>
            </a:r>
          </a:p>
          <a:p>
            <a:r>
              <a:rPr lang="en-US" dirty="0"/>
              <a:t>What resources are needed?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8C9AEBD-3B73-7D24-789B-F7E47DCC55A1}"/>
              </a:ext>
            </a:extLst>
          </p:cNvPr>
          <p:cNvGraphicFramePr/>
          <p:nvPr/>
        </p:nvGraphicFramePr>
        <p:xfrm>
          <a:off x="1869057" y="296893"/>
          <a:ext cx="9759351" cy="1885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4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3" y="1778947"/>
            <a:ext cx="9372600" cy="1295400"/>
          </a:xfrm>
        </p:spPr>
        <p:txBody>
          <a:bodyPr/>
          <a:lstStyle/>
          <a:p>
            <a:r>
              <a:rPr lang="en-US" dirty="0"/>
              <a:t>Tactics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2E5D-96AA-01A7-15F1-8820B739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97" y="3074347"/>
            <a:ext cx="9372600" cy="4483101"/>
          </a:xfrm>
        </p:spPr>
        <p:txBody>
          <a:bodyPr/>
          <a:lstStyle/>
          <a:p>
            <a:r>
              <a:rPr lang="en-US" dirty="0"/>
              <a:t>Ask questions</a:t>
            </a:r>
          </a:p>
          <a:p>
            <a:pPr lvl="1"/>
            <a:r>
              <a:rPr lang="en-US" dirty="0"/>
              <a:t>What will define this project as being successful?</a:t>
            </a:r>
          </a:p>
          <a:p>
            <a:r>
              <a:rPr lang="en-US" dirty="0"/>
              <a:t>Build a list of who needs to be involved in the project &amp; who will be impacted by the project</a:t>
            </a:r>
          </a:p>
          <a:p>
            <a:pPr lvl="1"/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8C9AEBD-3B73-7D24-789B-F7E47DCC55A1}"/>
              </a:ext>
            </a:extLst>
          </p:cNvPr>
          <p:cNvGraphicFramePr/>
          <p:nvPr/>
        </p:nvGraphicFramePr>
        <p:xfrm>
          <a:off x="1869057" y="296893"/>
          <a:ext cx="9759351" cy="1885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98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03" y="1778947"/>
            <a:ext cx="9372600" cy="1295400"/>
          </a:xfrm>
        </p:spPr>
        <p:txBody>
          <a:bodyPr/>
          <a:lstStyle/>
          <a:p>
            <a:r>
              <a:rPr lang="en-US" dirty="0"/>
              <a:t>Soft skills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2E5D-96AA-01A7-15F1-8820B739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97" y="3074347"/>
            <a:ext cx="9372600" cy="4483101"/>
          </a:xfrm>
        </p:spPr>
        <p:txBody>
          <a:bodyPr/>
          <a:lstStyle/>
          <a:p>
            <a:r>
              <a:rPr lang="en-US" dirty="0"/>
              <a:t>Provide honest feedback to project initiator about concerns</a:t>
            </a:r>
          </a:p>
          <a:p>
            <a:r>
              <a:rPr lang="en-US" dirty="0"/>
              <a:t>Be realistic about your capacity and capabilities</a:t>
            </a:r>
          </a:p>
          <a:p>
            <a:r>
              <a:rPr lang="en-US" dirty="0"/>
              <a:t>Be willing to learn something new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8C9AEBD-3B73-7D24-789B-F7E47DCC55A1}"/>
              </a:ext>
            </a:extLst>
          </p:cNvPr>
          <p:cNvGraphicFramePr/>
          <p:nvPr/>
        </p:nvGraphicFramePr>
        <p:xfrm>
          <a:off x="1869057" y="296893"/>
          <a:ext cx="9759351" cy="1885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9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EA42EC7-8C68-D7F9-AA98-5304318B0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944496"/>
              </p:ext>
            </p:extLst>
          </p:nvPr>
        </p:nvGraphicFramePr>
        <p:xfrm>
          <a:off x="1731034" y="391064"/>
          <a:ext cx="9759351" cy="238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Who Should Participate in Product Roadmap Planning?">
            <a:extLst>
              <a:ext uri="{FF2B5EF4-FFF2-40B4-BE49-F238E27FC236}">
                <a16:creationId xmlns:a16="http://schemas.microsoft.com/office/drawing/2014/main" id="{419CC9B3-D79C-C0B9-2C25-9C6578FA8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17" y="2528039"/>
            <a:ext cx="5983766" cy="432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61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58CE74E2-616B-447D-963B-87527DA5909A}" vid="{49D84436-E293-416F-BC4D-7976A1E115A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219410CF27BF429D64D40037D07015" ma:contentTypeVersion="15" ma:contentTypeDescription="Create a new document." ma:contentTypeScope="" ma:versionID="f70ad09c5d4f9f4f3154dfe75d8908eb">
  <xsd:schema xmlns:xsd="http://www.w3.org/2001/XMLSchema" xmlns:xs="http://www.w3.org/2001/XMLSchema" xmlns:p="http://schemas.microsoft.com/office/2006/metadata/properties" xmlns:ns2="eabc25a4-de38-4bbd-8fc0-b730e301135b" xmlns:ns3="8c7a87ee-11e2-4edb-a52b-5c8116a75a3b" targetNamespace="http://schemas.microsoft.com/office/2006/metadata/properties" ma:root="true" ma:fieldsID="f64e989496e30970353516c85529560c" ns2:_="" ns3:_="">
    <xsd:import namespace="eabc25a4-de38-4bbd-8fc0-b730e301135b"/>
    <xsd:import namespace="8c7a87ee-11e2-4edb-a52b-5c8116a75a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DateModifie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c25a4-de38-4bbd-8fc0-b730e3011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8c72a32-bdaa-4f5f-b7f0-55d5e28e74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DateModified" ma:index="21" nillable="true" ma:displayName="Date Modified" ma:format="DateOnly" ma:internalName="DateModified">
      <xsd:simpleType>
        <xsd:restriction base="dms:DateTim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7a87ee-11e2-4edb-a52b-5c8116a75a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2eb0cca-9029-4211-af69-121083256043}" ma:internalName="TaxCatchAll" ma:showField="CatchAllData" ma:web="8c7a87ee-11e2-4edb-a52b-5c8116a75a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063705-340C-47CE-B763-075B78356AFA}"/>
</file>

<file path=customXml/itemProps2.xml><?xml version="1.0" encoding="utf-8"?>
<ds:datastoreItem xmlns:ds="http://schemas.openxmlformats.org/officeDocument/2006/customXml" ds:itemID="{F22A0B36-744C-47D6-A383-6C33E085920D}"/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9217</TotalTime>
  <Words>722</Words>
  <Application>Microsoft Office PowerPoint</Application>
  <PresentationFormat>Widescreen</PresentationFormat>
  <Paragraphs>218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helvetica</vt:lpstr>
      <vt:lpstr>Wireframe Building 16x9</vt:lpstr>
      <vt:lpstr>Project Management</vt:lpstr>
      <vt:lpstr>PowerPoint Presentation</vt:lpstr>
      <vt:lpstr>Agenda</vt:lpstr>
      <vt:lpstr>PowerPoint Presentation</vt:lpstr>
      <vt:lpstr>PowerPoint Presentation</vt:lpstr>
      <vt:lpstr>Basics</vt:lpstr>
      <vt:lpstr>Tactics</vt:lpstr>
      <vt:lpstr>Soft skills</vt:lpstr>
      <vt:lpstr>PowerPoint Presentation</vt:lpstr>
      <vt:lpstr>Basics</vt:lpstr>
      <vt:lpstr>tactics</vt:lpstr>
      <vt:lpstr>tactics</vt:lpstr>
      <vt:lpstr>tactics</vt:lpstr>
      <vt:lpstr>Soft skills</vt:lpstr>
      <vt:lpstr>PowerPoint Presentation</vt:lpstr>
      <vt:lpstr>Basics</vt:lpstr>
      <vt:lpstr>tactics</vt:lpstr>
      <vt:lpstr>Soft skills</vt:lpstr>
      <vt:lpstr>Basics</vt:lpstr>
      <vt:lpstr>Tactics</vt:lpstr>
      <vt:lpstr>Soft skills</vt:lpstr>
      <vt:lpstr>PowerPoint Presentation</vt:lpstr>
      <vt:lpstr>Basics</vt:lpstr>
      <vt:lpstr>TACTICs</vt:lpstr>
      <vt:lpstr>Soft SKills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Kathleen Hancock</dc:creator>
  <cp:lastModifiedBy>Kathleen Hancock</cp:lastModifiedBy>
  <cp:revision>1</cp:revision>
  <cp:lastPrinted>2023-07-20T14:24:46Z</cp:lastPrinted>
  <dcterms:created xsi:type="dcterms:W3CDTF">2023-07-07T16:08:31Z</dcterms:created>
  <dcterms:modified xsi:type="dcterms:W3CDTF">2023-07-20T16:29:10Z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