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5/3/2021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ccountsReceivable@Advantus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Invoicing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4, 2021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Invoice/Cash Sale Creation</a:t>
            </a:r>
            <a:endParaRPr lang="en-US" dirty="0"/>
          </a:p>
          <a:p>
            <a:r>
              <a:rPr lang="en-US" dirty="0" smtClean="0"/>
              <a:t>Billing Schedules</a:t>
            </a:r>
            <a:endParaRPr lang="en-US" dirty="0"/>
          </a:p>
          <a:p>
            <a:r>
              <a:rPr lang="en-US" dirty="0" smtClean="0"/>
              <a:t>Documents to Customers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Invoice/Cash Sale Creation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Unlike 1.0, sales orders and invoices are separate records</a:t>
            </a:r>
          </a:p>
          <a:p>
            <a:r>
              <a:rPr lang="en-US" dirty="0" smtClean="0"/>
              <a:t>Majority of the sales orders are billed using the billing operation schedules</a:t>
            </a:r>
          </a:p>
          <a:p>
            <a:pPr lvl="1"/>
            <a:r>
              <a:rPr lang="en-US" dirty="0" smtClean="0"/>
              <a:t>For sales order with terms, an Invoice record is created</a:t>
            </a:r>
          </a:p>
          <a:p>
            <a:pPr lvl="1"/>
            <a:r>
              <a:rPr lang="en-US" dirty="0" smtClean="0"/>
              <a:t>For sales order paid by credit card, a Cash Sales record is created</a:t>
            </a:r>
          </a:p>
          <a:p>
            <a:r>
              <a:rPr lang="en-US" dirty="0" smtClean="0"/>
              <a:t>Sales order can be billed manually</a:t>
            </a:r>
          </a:p>
          <a:p>
            <a:pPr lvl="1"/>
            <a:r>
              <a:rPr lang="en-US" dirty="0" smtClean="0"/>
              <a:t>Bill button on sales order and/or item fulfillment</a:t>
            </a:r>
          </a:p>
          <a:p>
            <a:pPr lvl="1"/>
            <a:r>
              <a:rPr lang="en-US" dirty="0" smtClean="0"/>
              <a:t>Used occasionally</a:t>
            </a:r>
          </a:p>
          <a:p>
            <a:r>
              <a:rPr lang="en-US" dirty="0" smtClean="0"/>
              <a:t>Invoices can be created without a sales order</a:t>
            </a:r>
          </a:p>
          <a:p>
            <a:pPr lvl="1"/>
            <a:r>
              <a:rPr lang="en-US" dirty="0" smtClean="0"/>
              <a:t>Used for transactions that don’t impact inventory</a:t>
            </a:r>
          </a:p>
          <a:p>
            <a:pPr lvl="1"/>
            <a:r>
              <a:rPr lang="en-US" dirty="0" smtClean="0"/>
              <a:t>In Macola, we would process a negative credit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Operation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types of schedules</a:t>
            </a:r>
          </a:p>
          <a:p>
            <a:pPr lvl="1"/>
            <a:r>
              <a:rPr lang="en-US" dirty="0" smtClean="0"/>
              <a:t>Bill Customer for Freight: sales orders where the freight pay code is Bill Customer for Freight</a:t>
            </a:r>
          </a:p>
          <a:p>
            <a:pPr lvl="1"/>
            <a:r>
              <a:rPr lang="en-US" dirty="0"/>
              <a:t>Standard: all other sales </a:t>
            </a:r>
            <a:r>
              <a:rPr lang="en-US" dirty="0" smtClean="0"/>
              <a:t>orders</a:t>
            </a:r>
          </a:p>
          <a:p>
            <a:r>
              <a:rPr lang="en-US" dirty="0" smtClean="0"/>
              <a:t>Similar to other schedules, NetSuite uses a saved search to determine which sales orders are eligible</a:t>
            </a:r>
          </a:p>
          <a:p>
            <a:r>
              <a:rPr lang="en-US" dirty="0" smtClean="0"/>
              <a:t>Sales Order must be Pending Billing and Ready for Invoicing checkbox on item fulfillment must be checked</a:t>
            </a:r>
          </a:p>
          <a:p>
            <a:r>
              <a:rPr lang="en-US" dirty="0" smtClean="0"/>
              <a:t>Schedules are setup to run </a:t>
            </a:r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6 </a:t>
            </a:r>
            <a:r>
              <a:rPr lang="en-US" dirty="0" smtClean="0"/>
              <a:t>hours starting at 6am</a:t>
            </a:r>
          </a:p>
          <a:p>
            <a:pPr lvl="1"/>
            <a:r>
              <a:rPr lang="en-US" dirty="0" smtClean="0"/>
              <a:t>Exception: the last schedule starts to run at 11pm in order to bill remaining sales order prior to the end of the day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1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to Customers: 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EDI invoices, 810 documents are sent every 8 hours </a:t>
            </a:r>
          </a:p>
          <a:p>
            <a:r>
              <a:rPr lang="en-US" dirty="0" smtClean="0"/>
              <a:t>A </a:t>
            </a:r>
            <a:r>
              <a:rPr lang="en-US" dirty="0"/>
              <a:t>script runs every </a:t>
            </a:r>
            <a:r>
              <a:rPr lang="en-US" dirty="0" smtClean="0"/>
              <a:t>4 </a:t>
            </a:r>
            <a:r>
              <a:rPr lang="en-US" dirty="0"/>
              <a:t>hours that pushes information from the OBS record to the </a:t>
            </a:r>
            <a:r>
              <a:rPr lang="en-US" dirty="0" smtClean="0"/>
              <a:t>invoice</a:t>
            </a:r>
          </a:p>
          <a:p>
            <a:r>
              <a:rPr lang="en-US" dirty="0" smtClean="0"/>
              <a:t>There is a checkbox on the invoice to indicate whether the document is ready (810 </a:t>
            </a:r>
            <a:r>
              <a:rPr lang="en-US" dirty="0"/>
              <a:t>ready to </a:t>
            </a:r>
            <a:r>
              <a:rPr lang="en-US" dirty="0" smtClean="0"/>
              <a:t>send)</a:t>
            </a:r>
          </a:p>
          <a:p>
            <a:r>
              <a:rPr lang="en-US" dirty="0" smtClean="0"/>
              <a:t>IT has made a button available for the A/R team to resend EDI invoices if the customer is missing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8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to Customers: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non-EDI documents, email are sent to the customer on creation of the invoice or cash sale</a:t>
            </a:r>
          </a:p>
          <a:p>
            <a:r>
              <a:rPr lang="en-US" dirty="0" smtClean="0"/>
              <a:t>Sent to the email address from the customer record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>
                <a:hlinkClick r:id="rId2"/>
              </a:rPr>
              <a:t>AccountsReceivable@Advantus.com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239" y="3341774"/>
            <a:ext cx="10049522" cy="1576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460420" y="3915052"/>
            <a:ext cx="2494625" cy="6125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2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to Customers: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NetSuite logs the email on the document record as well as the customer record</a:t>
            </a:r>
          </a:p>
          <a:p>
            <a:r>
              <a:rPr lang="en-US" dirty="0" smtClean="0"/>
              <a:t>Gives us the ability to see the email and attachments</a:t>
            </a:r>
          </a:p>
          <a:p>
            <a:r>
              <a:rPr lang="en-US" dirty="0" smtClean="0"/>
              <a:t>Communication subtab -&gt; Messages </a:t>
            </a:r>
            <a:r>
              <a:rPr lang="en-US" dirty="0" err="1" smtClean="0"/>
              <a:t>sublist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91" y="3865880"/>
            <a:ext cx="10449017" cy="20966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044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7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347</Words>
  <Application>Microsoft Office PowerPoint</Application>
  <PresentationFormat>Widescreen</PresentationFormat>
  <Paragraphs>47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Palatino Linotype</vt:lpstr>
      <vt:lpstr>Wingdings 2</vt:lpstr>
      <vt:lpstr>Presentation on brainstorming</vt:lpstr>
      <vt:lpstr>Invoicing</vt:lpstr>
      <vt:lpstr>Agenda</vt:lpstr>
      <vt:lpstr>Invoice/Cash Sale Creation</vt:lpstr>
      <vt:lpstr>Billing Operation Schedules</vt:lpstr>
      <vt:lpstr>Documents to Customers: EDI</vt:lpstr>
      <vt:lpstr>Documents to Customers: Email</vt:lpstr>
      <vt:lpstr>Documents to Customers: Email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Colleen Shrader</dc:creator>
  <cp:lastModifiedBy>Colleen Shrader</cp:lastModifiedBy>
  <cp:revision>15</cp:revision>
  <dcterms:created xsi:type="dcterms:W3CDTF">2021-05-03T13:27:31Z</dcterms:created>
  <dcterms:modified xsi:type="dcterms:W3CDTF">2021-05-03T17:23:33Z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