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nessa Randolph" initials="VR" lastIdx="1" clrIdx="0">
    <p:extLst>
      <p:ext uri="{19B8F6BF-5375-455C-9EA6-DF929625EA0E}">
        <p15:presenceInfo xmlns:p15="http://schemas.microsoft.com/office/powerpoint/2012/main" userId="S-1-5-21-1085031214-1659004503-682003330-165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CBF70-78DC-4D7B-8FCE-FC824F30361A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CC0F8-BC92-4999-BB3B-85780FED0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52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no parent, is the customer really one that should have a reservation?   If yes, CS should create a parent customer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CC0F8-BC92-4999-BB3B-85780FED031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15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600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48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1540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01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1420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638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094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0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04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1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69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670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290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516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86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226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5050497.app.netsuite.com/app/common/search/searchresults.nl?searchid=4077&amp;whence" TargetMode="External"/><Relationship Id="rId2" Type="http://schemas.openxmlformats.org/officeDocument/2006/relationships/hyperlink" Target="https://5050497.app.netsuite.com/app/common/search/searchresults.nl?searchid=4071&amp;whenc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5050497.app.netsuite.com/app/common/search/searchresults.nl?searchid=2495&amp;whenc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Demand Exclusions</a:t>
            </a:r>
            <a:br>
              <a:rPr lang="en-US" dirty="0" smtClean="0"/>
            </a:br>
            <a:r>
              <a:rPr lang="en-US" dirty="0" smtClean="0"/>
              <a:t>Reservations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245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Reservations will show up under Inventory </a:t>
            </a:r>
            <a:r>
              <a:rPr lang="en-US" dirty="0" smtClean="0"/>
              <a:t>Detail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Clicking Allocated </a:t>
            </a:r>
            <a:r>
              <a:rPr lang="en-US" dirty="0"/>
              <a:t>quantity shows Open Demand Transactions by Item &amp; </a:t>
            </a:r>
            <a:r>
              <a:rPr lang="en-US" dirty="0" smtClean="0"/>
              <a:t>Location and Reservation is under Type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526" y="2583133"/>
            <a:ext cx="10298545" cy="13331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8701" y="4956283"/>
            <a:ext cx="10135370" cy="173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101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Reservations- Saved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Inventory Reservations: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5050497.app.netsuite.com/app/common/search/searchresults.nl?searchid=4071&amp;whence</a:t>
            </a:r>
            <a:endParaRPr lang="en-US" dirty="0" smtClean="0"/>
          </a:p>
          <a:p>
            <a:r>
              <a:rPr lang="en-US" dirty="0"/>
              <a:t>Inventory Reservations Past Cancel Date:</a:t>
            </a:r>
            <a:br>
              <a:rPr lang="en-US" dirty="0"/>
            </a:b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5050497.app.netsuite.com/app/common/search/searchresults.nl?searchid=4077&amp;whence</a:t>
            </a:r>
            <a:endParaRPr lang="en-US" dirty="0" smtClean="0"/>
          </a:p>
          <a:p>
            <a:pPr lvl="1"/>
            <a:r>
              <a:rPr lang="en-US" dirty="0" smtClean="0"/>
              <a:t>This is a Reminder on SCM Dashboard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396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4389" y="2863273"/>
            <a:ext cx="8596668" cy="1320800"/>
          </a:xfrm>
        </p:spPr>
        <p:txBody>
          <a:bodyPr/>
          <a:lstStyle/>
          <a:p>
            <a:r>
              <a:rPr lang="en-US" dirty="0"/>
              <a:t>Questions on </a:t>
            </a:r>
            <a:r>
              <a:rPr lang="en-US" dirty="0" smtClean="0"/>
              <a:t>Reservations?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6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Demand Exclusions</a:t>
            </a:r>
          </a:p>
          <a:p>
            <a:r>
              <a:rPr lang="en-US" dirty="0" smtClean="0"/>
              <a:t>Exclude from Demand</a:t>
            </a:r>
          </a:p>
          <a:p>
            <a:r>
              <a:rPr lang="en-US" dirty="0" smtClean="0"/>
              <a:t>Transactions Excluded from Demand</a:t>
            </a:r>
          </a:p>
          <a:p>
            <a:endParaRPr lang="en-US" dirty="0"/>
          </a:p>
          <a:p>
            <a:r>
              <a:rPr lang="en-US" dirty="0" smtClean="0"/>
              <a:t>Reservations</a:t>
            </a:r>
          </a:p>
          <a:p>
            <a:r>
              <a:rPr lang="en-US" dirty="0" smtClean="0"/>
              <a:t>Reservation Saved Searches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249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Exclusions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834147" cy="1925379"/>
          </a:xfrm>
        </p:spPr>
        <p:txBody>
          <a:bodyPr/>
          <a:lstStyle/>
          <a:p>
            <a:r>
              <a:rPr lang="en-US" dirty="0"/>
              <a:t>NetSuite feeds the demand history to our planning software, Valogix, for forecasting and purchase/production planning</a:t>
            </a:r>
            <a:r>
              <a:rPr lang="en-US" dirty="0" smtClean="0"/>
              <a:t>.  Sometimes we need to adjust the demand history to be more accurate</a:t>
            </a:r>
          </a:p>
          <a:p>
            <a:pPr lvl="1"/>
            <a:r>
              <a:rPr lang="en-US" dirty="0" smtClean="0"/>
              <a:t>Customer Load in Orders</a:t>
            </a:r>
          </a:p>
          <a:p>
            <a:pPr lvl="1"/>
            <a:r>
              <a:rPr lang="en-US" dirty="0" smtClean="0"/>
              <a:t>Other Demand spikes that will not be repeated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204" y="3911290"/>
            <a:ext cx="11514667" cy="127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402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Exclusions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SCM enters exclusions in NS using the Exclude from Demand </a:t>
            </a:r>
            <a:r>
              <a:rPr lang="en-US" dirty="0" err="1" smtClean="0"/>
              <a:t>Suitelet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Usually once made aware of outlier demand orders or under direction</a:t>
            </a:r>
          </a:p>
          <a:p>
            <a:pPr lvl="1"/>
            <a:r>
              <a:rPr lang="en-US" dirty="0" smtClean="0"/>
              <a:t>SCM has a Quick Link for the </a:t>
            </a:r>
            <a:r>
              <a:rPr lang="en-US" dirty="0" err="1"/>
              <a:t>S</a:t>
            </a:r>
            <a:r>
              <a:rPr lang="en-US" dirty="0" err="1" smtClean="0"/>
              <a:t>uitelet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687" y="3476455"/>
            <a:ext cx="10766854" cy="294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741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Exclusions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248" y="1786120"/>
            <a:ext cx="8596668" cy="3880773"/>
          </a:xfrm>
        </p:spPr>
        <p:txBody>
          <a:bodyPr/>
          <a:lstStyle/>
          <a:p>
            <a:r>
              <a:rPr lang="en-US" dirty="0" smtClean="0"/>
              <a:t>Doing it this way allows us to see the specific transactions excluded from demand</a:t>
            </a:r>
          </a:p>
          <a:p>
            <a:pPr lvl="1"/>
            <a:r>
              <a:rPr lang="en-US" dirty="0"/>
              <a:t>Gives visibility to everyone using NetSuite, not just the users also using Valogix</a:t>
            </a:r>
            <a:endParaRPr lang="en-US" dirty="0" smtClean="0"/>
          </a:p>
          <a:p>
            <a:r>
              <a:rPr lang="en-US" dirty="0" smtClean="0"/>
              <a:t>Ways to view exclusions:</a:t>
            </a:r>
          </a:p>
          <a:p>
            <a:pPr lvl="1"/>
            <a:r>
              <a:rPr lang="en-US" dirty="0" smtClean="0"/>
              <a:t>Transactions Excluded from Demand</a:t>
            </a:r>
          </a:p>
          <a:p>
            <a:pPr lvl="2"/>
            <a:r>
              <a:rPr lang="en-US" dirty="0">
                <a:hlinkClick r:id="rId2"/>
              </a:rPr>
              <a:t>https://5050497.app.netsuite.com/app/common/search/searchresults.nl?searchid=2495&amp;whence</a:t>
            </a:r>
            <a:r>
              <a:rPr lang="en-US" dirty="0" smtClean="0"/>
              <a:t>=</a:t>
            </a:r>
          </a:p>
          <a:p>
            <a:pPr lvl="1"/>
            <a:r>
              <a:rPr lang="en-US" dirty="0" smtClean="0"/>
              <a:t>Marked on Sales Order Line</a:t>
            </a:r>
          </a:p>
          <a:p>
            <a:pPr lvl="2"/>
            <a:r>
              <a:rPr lang="en-US" dirty="0" smtClean="0"/>
              <a:t>This checkbox can be added to other item level sales order reports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1272" y="4966426"/>
            <a:ext cx="8929816" cy="1630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291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783" y="3006810"/>
            <a:ext cx="8596668" cy="1320800"/>
          </a:xfrm>
        </p:spPr>
        <p:txBody>
          <a:bodyPr/>
          <a:lstStyle/>
          <a:p>
            <a:r>
              <a:rPr lang="en-US" dirty="0" smtClean="0"/>
              <a:t>Questions on Demand Exclusions?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404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SCM is requested to create a reservation </a:t>
            </a:r>
          </a:p>
          <a:p>
            <a:r>
              <a:rPr lang="en-US" dirty="0" smtClean="0"/>
              <a:t>In 1.0 this was done in Agility</a:t>
            </a:r>
          </a:p>
          <a:p>
            <a:pPr lvl="1"/>
            <a:r>
              <a:rPr lang="en-US" dirty="0" smtClean="0"/>
              <a:t>Separate function</a:t>
            </a:r>
          </a:p>
          <a:p>
            <a:pPr lvl="1"/>
            <a:r>
              <a:rPr lang="en-US" dirty="0" smtClean="0"/>
              <a:t>(Where Sales Orders are being filled in </a:t>
            </a:r>
            <a:r>
              <a:rPr lang="en-US" dirty="0" err="1" smtClean="0"/>
              <a:t>Macola</a:t>
            </a:r>
            <a:r>
              <a:rPr lang="en-US" dirty="0" smtClean="0"/>
              <a:t>, this is still done in Agility)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959" y="3750964"/>
            <a:ext cx="7362553" cy="271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71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039" y="1347789"/>
            <a:ext cx="8596668" cy="3880773"/>
          </a:xfrm>
        </p:spPr>
        <p:txBody>
          <a:bodyPr/>
          <a:lstStyle/>
          <a:p>
            <a:r>
              <a:rPr lang="en-US" dirty="0" smtClean="0"/>
              <a:t>In NetSuite we use a specific Sales Order form</a:t>
            </a:r>
          </a:p>
          <a:p>
            <a:pPr lvl="1"/>
            <a:r>
              <a:rPr lang="en-US" dirty="0" smtClean="0"/>
              <a:t>The reservation is for the parent customer so that Order Priority is 1 which allows the system to reserve the inventory</a:t>
            </a:r>
          </a:p>
          <a:p>
            <a:pPr lvl="1"/>
            <a:r>
              <a:rPr lang="en-US" dirty="0" smtClean="0"/>
              <a:t>Simplified SO form- no shipping on Reservations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52" y="2809928"/>
            <a:ext cx="7395248" cy="22672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9018" y="4519451"/>
            <a:ext cx="7095372" cy="205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830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quantity is on hand, reservation will commit the quantity</a:t>
            </a:r>
          </a:p>
          <a:p>
            <a:r>
              <a:rPr lang="en-US" dirty="0" smtClean="0"/>
              <a:t>If not, reservation will commit quantity when quantity is received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3381" y="2974671"/>
            <a:ext cx="9125527" cy="1479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90888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440</TotalTime>
  <Words>321</Words>
  <Application>Microsoft Office PowerPoint</Application>
  <PresentationFormat>Widescreen</PresentationFormat>
  <Paragraphs>55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Facet</vt:lpstr>
      <vt:lpstr>Demand Exclusions Reservations</vt:lpstr>
      <vt:lpstr>Agenda </vt:lpstr>
      <vt:lpstr>Demand Exclusions</vt:lpstr>
      <vt:lpstr>Demand Exclusions</vt:lpstr>
      <vt:lpstr>Demand Exclusions</vt:lpstr>
      <vt:lpstr>Questions on Demand Exclusions?</vt:lpstr>
      <vt:lpstr>Reservations</vt:lpstr>
      <vt:lpstr>Reservations</vt:lpstr>
      <vt:lpstr>Reservations</vt:lpstr>
      <vt:lpstr>Reservations</vt:lpstr>
      <vt:lpstr>Reservations- Saved Searches</vt:lpstr>
      <vt:lpstr>Questions on Reservations?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Exclusions Reservations</dc:title>
  <dc:creator>Vanessa Randolph</dc:creator>
  <cp:lastModifiedBy>Vanessa Randolph</cp:lastModifiedBy>
  <cp:revision>15</cp:revision>
  <dcterms:created xsi:type="dcterms:W3CDTF">2021-02-08T13:50:10Z</dcterms:created>
  <dcterms:modified xsi:type="dcterms:W3CDTF">2021-02-23T17:44:51Z</dcterms:modified>
</cp:coreProperties>
</file>