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2" r:id="rId8"/>
    <p:sldId id="259" r:id="rId9"/>
    <p:sldId id="263" r:id="rId10"/>
    <p:sldId id="264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5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Laura_ingram@sprich.com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guide to web scrubs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349904"/>
            <a:ext cx="10355327" cy="2511835"/>
          </a:xfrm>
        </p:spPr>
        <p:txBody>
          <a:bodyPr/>
          <a:lstStyle/>
          <a:p>
            <a:r>
              <a:rPr lang="en-US" dirty="0" smtClean="0"/>
              <a:t>For questions or concerns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3806" y="3149563"/>
            <a:ext cx="10266028" cy="156046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Contact Laura Ingram</a:t>
            </a:r>
          </a:p>
          <a:p>
            <a:r>
              <a:rPr lang="en-US" sz="3100" dirty="0" smtClean="0">
                <a:hlinkClick r:id="rId2"/>
              </a:rPr>
              <a:t>Laura_ingram@sprich.com</a:t>
            </a:r>
            <a:endParaRPr lang="en-US" sz="3100" dirty="0" smtClean="0"/>
          </a:p>
          <a:p>
            <a:r>
              <a:rPr lang="en-US" sz="3100" dirty="0" smtClean="0"/>
              <a:t>770-779-4492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9850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53897"/>
            <a:ext cx="10353761" cy="1326321"/>
          </a:xfrm>
          <a:ln w="22225" cmpd="thickThin"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PRODUCT</a:t>
            </a:r>
            <a:r>
              <a:rPr lang="en-US" dirty="0" smtClean="0"/>
              <a:t> TYPE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51" y="2191074"/>
            <a:ext cx="4952053" cy="3703637"/>
          </a:xfrm>
          <a:prstGeom prst="rect">
            <a:avLst/>
          </a:prstGeom>
          <a:ln w="22225" cmpd="thickThin">
            <a:solidFill>
              <a:srgbClr val="C00000"/>
            </a:solidFill>
          </a:ln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4077" r="52180" b="6290"/>
          <a:stretch/>
        </p:blipFill>
        <p:spPr bwMode="auto">
          <a:xfrm>
            <a:off x="913795" y="2188262"/>
            <a:ext cx="5106004" cy="3703637"/>
          </a:xfrm>
          <a:prstGeom prst="rect">
            <a:avLst/>
          </a:prstGeom>
          <a:ln w="22225" cmpd="thickThin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74185" y="1709553"/>
            <a:ext cx="1544132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Web Scrub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51627" y="1707591"/>
            <a:ext cx="2484408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Enhanced Content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899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4" y="357999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Manufacturer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Brand</a:t>
            </a:r>
            <a:r>
              <a:rPr lang="en-US" dirty="0" smtClean="0"/>
              <a:t> name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54" y="2410822"/>
            <a:ext cx="5571822" cy="3281392"/>
          </a:xfrm>
          <a:prstGeom prst="rect">
            <a:avLst/>
          </a:prstGeom>
          <a:ln w="22225" cmpd="thickThin">
            <a:solidFill>
              <a:srgbClr val="C00000"/>
            </a:solidFill>
          </a:ln>
        </p:spPr>
      </p:pic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34076" r="51154" b="10077"/>
          <a:stretch/>
        </p:blipFill>
        <p:spPr bwMode="auto">
          <a:xfrm>
            <a:off x="602870" y="2199700"/>
            <a:ext cx="5210700" cy="3703637"/>
          </a:xfrm>
          <a:prstGeom prst="rect">
            <a:avLst/>
          </a:prstGeom>
          <a:ln w="22225" cmpd="thickThin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7155" y="1700927"/>
            <a:ext cx="1544132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Web Scrub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77505" y="1905989"/>
            <a:ext cx="2484408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Enhanced Content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207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49" y="238834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Product</a:t>
            </a:r>
            <a:r>
              <a:rPr lang="en-US" dirty="0" smtClean="0"/>
              <a:t> Header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6488" y="1297743"/>
            <a:ext cx="684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Combines Brand Name </a:t>
            </a:r>
            <a:r>
              <a:rPr lang="en-US" dirty="0" smtClean="0"/>
              <a:t>+ </a:t>
            </a:r>
            <a:r>
              <a:rPr lang="en-US" dirty="0" smtClean="0"/>
              <a:t>Product Name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13" y="2531610"/>
            <a:ext cx="5012256" cy="3317972"/>
          </a:xfrm>
          <a:prstGeom prst="rect">
            <a:avLst/>
          </a:prstGeom>
          <a:ln w="22225" cmpd="thickThin">
            <a:solidFill>
              <a:srgbClr val="C00000"/>
            </a:solidFill>
          </a:ln>
        </p:spPr>
      </p:pic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t="33840" r="48847" b="14101"/>
          <a:stretch/>
        </p:blipFill>
        <p:spPr bwMode="auto">
          <a:xfrm>
            <a:off x="763398" y="2536992"/>
            <a:ext cx="5335398" cy="3324757"/>
          </a:xfrm>
          <a:prstGeom prst="rect">
            <a:avLst/>
          </a:prstGeom>
          <a:ln w="22225" cmpd="thickThin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74185" y="2054607"/>
            <a:ext cx="1544132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Web Scrub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29261" y="2052645"/>
            <a:ext cx="2484408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Enhanced Content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057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053" y="224292"/>
            <a:ext cx="10353761" cy="12194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Concatenated</a:t>
            </a:r>
            <a:r>
              <a:rPr lang="en-US" dirty="0" smtClean="0"/>
              <a:t> Attributes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70664" y="1155944"/>
            <a:ext cx="846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Vital features pulled from attribute listing, but not all attributes are listed here</a:t>
            </a:r>
          </a:p>
          <a:p>
            <a:pPr algn="ctr"/>
            <a:r>
              <a:rPr lang="en-US" dirty="0" smtClean="0"/>
              <a:t>Add only the attribute you want corrected: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16 lb. Basis Weight </a:t>
            </a:r>
            <a:r>
              <a:rPr lang="en-US" dirty="0" smtClean="0"/>
              <a:t>for example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84" y="2699542"/>
            <a:ext cx="5094287" cy="3405771"/>
          </a:xfrm>
          <a:prstGeom prst="rect">
            <a:avLst/>
          </a:prstGeom>
          <a:ln w="22225" cmpd="thickThin">
            <a:solidFill>
              <a:srgbClr val="C00000"/>
            </a:solidFill>
          </a:ln>
        </p:spPr>
      </p:pic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" t="34075" r="33461" b="10078"/>
          <a:stretch/>
        </p:blipFill>
        <p:spPr bwMode="auto">
          <a:xfrm>
            <a:off x="763398" y="2699541"/>
            <a:ext cx="5184396" cy="3467227"/>
          </a:xfrm>
          <a:prstGeom prst="rect">
            <a:avLst/>
          </a:prstGeom>
          <a:ln w="22225" cmpd="thickThin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9681" y="2227138"/>
            <a:ext cx="1544132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Web Scrub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65367" y="2225176"/>
            <a:ext cx="2484408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Enhanced Content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722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37074"/>
            <a:ext cx="10353761" cy="1326321"/>
          </a:xfrm>
        </p:spPr>
        <p:txBody>
          <a:bodyPr/>
          <a:lstStyle/>
          <a:p>
            <a:r>
              <a:rPr lang="en-US" dirty="0" smtClean="0"/>
              <a:t>Side note: Description 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38755" y="1478722"/>
            <a:ext cx="453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Not included in the Web Scrub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177" y="2086771"/>
            <a:ext cx="835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 1 = Product Header (Desc. 2) + Concatenated Attributes (Desc. 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2177" y="2659179"/>
            <a:ext cx="4774135" cy="64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 1 = Another option for dealers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to describe products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658" y="2711327"/>
            <a:ext cx="3582720" cy="3183024"/>
          </a:xfrm>
          <a:prstGeom prst="rect">
            <a:avLst/>
          </a:prstGeom>
          <a:ln w="22225" cmpd="thickThin">
            <a:solidFill>
              <a:srgbClr val="C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2" y="3472187"/>
            <a:ext cx="6378493" cy="2430991"/>
          </a:xfrm>
          <a:prstGeom prst="rect">
            <a:avLst/>
          </a:prstGeom>
          <a:ln w="22225" cmpd="thickThin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394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00028"/>
            <a:ext cx="10353761" cy="1227431"/>
          </a:xfrm>
        </p:spPr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3794" y="1104294"/>
            <a:ext cx="10429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 any detail you want included that doesn’t appear in Product Header or Concatenated Attributes (which doesn’t include all attributes)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564" y="2792912"/>
            <a:ext cx="5584557" cy="3101792"/>
          </a:xfrm>
          <a:prstGeom prst="rect">
            <a:avLst/>
          </a:prstGeom>
          <a:ln w="22225" cmpd="thickThin">
            <a:solidFill>
              <a:srgbClr val="C00000"/>
            </a:solidFill>
          </a:ln>
        </p:spPr>
      </p:pic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33972" r="61800" b="10181"/>
          <a:stretch/>
        </p:blipFill>
        <p:spPr bwMode="auto">
          <a:xfrm>
            <a:off x="1094486" y="2578982"/>
            <a:ext cx="4369753" cy="3612178"/>
          </a:xfrm>
          <a:prstGeom prst="rect">
            <a:avLst/>
          </a:prstGeom>
          <a:ln w="22225" cmpd="thickThin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8908" y="2097748"/>
            <a:ext cx="1544132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Web Scrub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97955" y="2302810"/>
            <a:ext cx="2484408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Enhanced Content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651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27" y="288484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Marketing</a:t>
            </a:r>
            <a:r>
              <a:rPr lang="en-US" dirty="0" smtClean="0"/>
              <a:t> Information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83" y="2300641"/>
            <a:ext cx="4906683" cy="3085965"/>
          </a:xfrm>
          <a:prstGeom prst="rect">
            <a:avLst/>
          </a:prstGeom>
          <a:ln w="22225" cmpd="thickThin">
            <a:solidFill>
              <a:srgbClr val="C00000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2" y="2171101"/>
            <a:ext cx="5425588" cy="3358118"/>
          </a:xfrm>
          <a:prstGeom prst="rect">
            <a:avLst/>
          </a:prstGeom>
          <a:ln w="22225" cmpd="thickThin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2802" y="1692308"/>
            <a:ext cx="1544132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Web Scrub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17130" y="1828362"/>
            <a:ext cx="2484408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Enhanced Content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426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425" y="172540"/>
            <a:ext cx="9409166" cy="112075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Bullets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3684" y="1061979"/>
            <a:ext cx="922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Selling points packed with benefits of features, not features (attributes) already stated in the product header and concatenated attributes 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"/>
          <a:stretch/>
        </p:blipFill>
        <p:spPr>
          <a:xfrm>
            <a:off x="7294372" y="2460599"/>
            <a:ext cx="3618495" cy="3627914"/>
          </a:xfrm>
          <a:prstGeom prst="rect">
            <a:avLst/>
          </a:prstGeom>
          <a:ln w="22225" cmpd="thickThin">
            <a:solidFill>
              <a:srgbClr val="C00000"/>
            </a:solidFill>
          </a:ln>
        </p:spPr>
      </p:pic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3840" r="47308" b="9130"/>
          <a:stretch/>
        </p:blipFill>
        <p:spPr bwMode="auto">
          <a:xfrm>
            <a:off x="968863" y="2460599"/>
            <a:ext cx="5219700" cy="3661965"/>
          </a:xfrm>
          <a:prstGeom prst="rect">
            <a:avLst/>
          </a:prstGeom>
          <a:ln w="22225" cmpd="thickThin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0827" y="1985612"/>
            <a:ext cx="1544132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Web Scrub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98269" y="1983650"/>
            <a:ext cx="2484408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Enhanced Content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002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754</TotalTime>
  <Words>176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A guide to web scrubs</vt:lpstr>
      <vt:lpstr>PRODUCT TYPE</vt:lpstr>
      <vt:lpstr>Manufacturer and Brand name</vt:lpstr>
      <vt:lpstr>Product Header</vt:lpstr>
      <vt:lpstr>Concatenated Attributes</vt:lpstr>
      <vt:lpstr>Side note: Description 1</vt:lpstr>
      <vt:lpstr>More information</vt:lpstr>
      <vt:lpstr>Marketing Information</vt:lpstr>
      <vt:lpstr>Bullets</vt:lpstr>
      <vt:lpstr>For questions or concerns</vt:lpstr>
    </vt:vector>
  </TitlesOfParts>
  <Company>SP Richards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HaMMERMILL</dc:title>
  <dc:creator>Laura Ingram</dc:creator>
  <cp:lastModifiedBy>Laura Ingram</cp:lastModifiedBy>
  <cp:revision>63</cp:revision>
  <cp:lastPrinted>2016-08-24T12:55:38Z</cp:lastPrinted>
  <dcterms:created xsi:type="dcterms:W3CDTF">2016-08-15T18:40:25Z</dcterms:created>
  <dcterms:modified xsi:type="dcterms:W3CDTF">2017-12-18T22:06:07Z</dcterms:modified>
</cp:coreProperties>
</file>